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22BDB31-71BB-4083-AEFF-5D2E183DA8A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84E702E-9B3A-4E41-BB64-5E2F60BD1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DB31-71BB-4083-AEFF-5D2E183DA8A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702E-9B3A-4E41-BB64-5E2F60BD1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DB31-71BB-4083-AEFF-5D2E183DA8A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702E-9B3A-4E41-BB64-5E2F60BD1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DB31-71BB-4083-AEFF-5D2E183DA8A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702E-9B3A-4E41-BB64-5E2F60BD1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DB31-71BB-4083-AEFF-5D2E183DA8A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702E-9B3A-4E41-BB64-5E2F60BD1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DB31-71BB-4083-AEFF-5D2E183DA8A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702E-9B3A-4E41-BB64-5E2F60BD1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2BDB31-71BB-4083-AEFF-5D2E183DA8A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4E702E-9B3A-4E41-BB64-5E2F60BD15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22BDB31-71BB-4083-AEFF-5D2E183DA8A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84E702E-9B3A-4E41-BB64-5E2F60BD1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DB31-71BB-4083-AEFF-5D2E183DA8A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702E-9B3A-4E41-BB64-5E2F60BD1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DB31-71BB-4083-AEFF-5D2E183DA8A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702E-9B3A-4E41-BB64-5E2F60BD1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DB31-71BB-4083-AEFF-5D2E183DA8A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702E-9B3A-4E41-BB64-5E2F60BD1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22BDB31-71BB-4083-AEFF-5D2E183DA8A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84E702E-9B3A-4E41-BB64-5E2F60BD1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Молекулы. Атомы. Элементы.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572008"/>
            <a:ext cx="4953000" cy="1080530"/>
          </a:xfrm>
        </p:spPr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Химические элементы – определенный вид атомов.</a:t>
            </a:r>
            <a:endParaRPr lang="ru-RU" sz="3200" dirty="0"/>
          </a:p>
        </p:txBody>
      </p:sp>
      <p:pic>
        <p:nvPicPr>
          <p:cNvPr id="5" name="Содержимое 4" descr="6a00d83452125c69e201156f4f5211970c-320pi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428868"/>
            <a:ext cx="3786218" cy="400052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Количество атомов на Земле огромно.</a:t>
            </a:r>
          </a:p>
          <a:p>
            <a:r>
              <a:rPr lang="ru-RU" dirty="0" smtClean="0"/>
              <a:t>Сейчас известно 116 видов различных атомов (химических элементов).</a:t>
            </a:r>
          </a:p>
          <a:p>
            <a:r>
              <a:rPr lang="ru-RU" dirty="0" smtClean="0"/>
              <a:t>Сведения о химических элементах собраны в строго определенной системе в таблицу.</a:t>
            </a:r>
          </a:p>
          <a:p>
            <a:r>
              <a:rPr lang="ru-RU" dirty="0" smtClean="0"/>
              <a:t>Впервые таблицу химических элементов создал русский ученый Д.И.Менделеев.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Дмитрий Иванович Менделеев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70120344_Mendeleev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10800000" flipH="1" flipV="1">
            <a:off x="571472" y="1068889"/>
            <a:ext cx="4429156" cy="557481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26900346_289027754_1----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7" y="785794"/>
            <a:ext cx="8286808" cy="567374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785794"/>
            <a:ext cx="5686436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322848"/>
          </a:xfrm>
        </p:spPr>
        <p:txBody>
          <a:bodyPr/>
          <a:lstStyle/>
          <a:p>
            <a:r>
              <a:rPr lang="ru-RU" dirty="0" smtClean="0"/>
              <a:t>Как называются частицы, составляющие молекулы?</a:t>
            </a:r>
          </a:p>
          <a:p>
            <a:r>
              <a:rPr lang="ru-RU" dirty="0" smtClean="0"/>
              <a:t>Из каких атомов состоит молекула воды?</a:t>
            </a:r>
          </a:p>
          <a:p>
            <a:r>
              <a:rPr lang="ru-RU" dirty="0" smtClean="0"/>
              <a:t>Что называется химическим элементом?</a:t>
            </a:r>
          </a:p>
          <a:p>
            <a:r>
              <a:rPr lang="ru-RU" dirty="0" smtClean="0"/>
              <a:t>Сколько известно химических элементов?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Какими свойствами обладает молекула?</a:t>
            </a:r>
          </a:p>
          <a:p>
            <a:r>
              <a:rPr lang="ru-RU" dirty="0" smtClean="0"/>
              <a:t>Какими приборами можно </a:t>
            </a:r>
            <a:r>
              <a:rPr lang="ru-RU" smtClean="0"/>
              <a:t>увидеть молекулу?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Вещества, из которых образованы тела, не сплошные, а состоят из частиц.</a:t>
            </a:r>
            <a:endParaRPr lang="ru-RU" sz="2800" dirty="0"/>
          </a:p>
        </p:txBody>
      </p:sp>
      <p:pic>
        <p:nvPicPr>
          <p:cNvPr id="4" name="Содержимое 3" descr="6a00d83452125c69e201156f4f5211970c-320pi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2071678"/>
            <a:ext cx="6286544" cy="442915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436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Молекулы – частицы, из которых состоят вещества.</a:t>
            </a:r>
            <a:endParaRPr lang="ru-RU" sz="2800" dirty="0"/>
          </a:p>
        </p:txBody>
      </p:sp>
      <p:pic>
        <p:nvPicPr>
          <p:cNvPr id="4" name="Содержимое 3" descr="cvnxT88LOiUlEzHOqBQ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09825" y="2249488"/>
            <a:ext cx="4324350" cy="43243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143000"/>
            <a:ext cx="6972320" cy="714364"/>
          </a:xfrm>
        </p:spPr>
        <p:txBody>
          <a:bodyPr/>
          <a:lstStyle/>
          <a:p>
            <a:r>
              <a:rPr lang="ru-RU" dirty="0" smtClean="0"/>
              <a:t>Свойства молекулы: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Это наименьшая частица вещества.</a:t>
            </a:r>
          </a:p>
          <a:p>
            <a:r>
              <a:rPr lang="ru-RU" dirty="0" smtClean="0"/>
              <a:t>Молекулы одного и того же вещества одинаковы.</a:t>
            </a:r>
          </a:p>
          <a:p>
            <a:r>
              <a:rPr lang="ru-RU" dirty="0" smtClean="0"/>
              <a:t>Размеры молекул очень малы.</a:t>
            </a:r>
          </a:p>
          <a:p>
            <a:r>
              <a:rPr lang="ru-RU" dirty="0" smtClean="0"/>
              <a:t>Между молекулами есть промежутки.</a:t>
            </a:r>
          </a:p>
          <a:p>
            <a:r>
              <a:rPr lang="ru-RU" dirty="0" smtClean="0"/>
              <a:t>Молекулы находятся в постоянном движении.</a:t>
            </a:r>
            <a:endParaRPr lang="ru-RU" dirty="0"/>
          </a:p>
        </p:txBody>
      </p:sp>
      <p:pic>
        <p:nvPicPr>
          <p:cNvPr id="5" name="Содержимое 4" descr="01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6248" y="2143116"/>
            <a:ext cx="4400552" cy="428628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3000"/>
            <a:ext cx="8186766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Атомы – частицы, из которых состоят молекулы. </a:t>
            </a:r>
            <a:endParaRPr lang="ru-RU" dirty="0"/>
          </a:p>
        </p:txBody>
      </p:sp>
      <p:pic>
        <p:nvPicPr>
          <p:cNvPr id="4" name="Содержимое 3" descr="page36_sidebar-chlorine-molecu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2143116"/>
            <a:ext cx="5286412" cy="421484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143000"/>
            <a:ext cx="6900882" cy="78580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Все молекулы состоят из атомов.</a:t>
            </a:r>
            <a:endParaRPr lang="ru-RU" sz="2800" dirty="0"/>
          </a:p>
        </p:txBody>
      </p:sp>
      <p:pic>
        <p:nvPicPr>
          <p:cNvPr id="5" name="Содержимое 4" descr="molecule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14640"/>
            <a:ext cx="4038600" cy="4195657"/>
          </a:xfrm>
        </p:spPr>
      </p:pic>
      <p:pic>
        <p:nvPicPr>
          <p:cNvPr id="6" name="Содержимое 5" descr="buckyball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493169"/>
            <a:ext cx="4038600" cy="4038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izr7_24_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7" y="714356"/>
            <a:ext cx="8286808" cy="578647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785794"/>
            <a:ext cx="8286808" cy="578647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785794"/>
            <a:ext cx="6329378" cy="9286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Строение молекулы</a:t>
            </a:r>
            <a:endParaRPr lang="ru-RU" sz="3200" dirty="0"/>
          </a:p>
        </p:txBody>
      </p:sp>
      <p:pic>
        <p:nvPicPr>
          <p:cNvPr id="5" name="Содержимое 4" descr="3225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71678"/>
            <a:ext cx="4038600" cy="4286280"/>
          </a:xfrm>
        </p:spPr>
      </p:pic>
      <p:pic>
        <p:nvPicPr>
          <p:cNvPr id="6" name="Содержимое 5" descr="Creative_Wallpaper_Molecules_027854_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57686" y="2000240"/>
            <a:ext cx="4329114" cy="402670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</TotalTime>
  <Words>165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Молекулы. Атомы. Элементы.</vt:lpstr>
      <vt:lpstr>Вещества, из которых образованы тела, не сплошные, а состоят из частиц.</vt:lpstr>
      <vt:lpstr>Молекулы – частицы, из которых состоят вещества.</vt:lpstr>
      <vt:lpstr>Свойства молекулы:</vt:lpstr>
      <vt:lpstr>Атомы – частицы, из которых состоят молекулы. </vt:lpstr>
      <vt:lpstr>Все молекулы состоят из атомов.</vt:lpstr>
      <vt:lpstr>Слайд 7</vt:lpstr>
      <vt:lpstr>Слайд 8</vt:lpstr>
      <vt:lpstr>Строение молекулы</vt:lpstr>
      <vt:lpstr>Химические элементы – определенный вид атомов.</vt:lpstr>
      <vt:lpstr>Дмитрий Иванович Менделеев</vt:lpstr>
      <vt:lpstr>Слайд 12</vt:lpstr>
      <vt:lpstr>Вопросы: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Молекулы. Атомы. Элементы.</dc:title>
  <dc:creator>Admin</dc:creator>
  <cp:lastModifiedBy>Admin</cp:lastModifiedBy>
  <cp:revision>17</cp:revision>
  <dcterms:created xsi:type="dcterms:W3CDTF">2012-10-06T16:52:55Z</dcterms:created>
  <dcterms:modified xsi:type="dcterms:W3CDTF">2012-10-06T17:41:26Z</dcterms:modified>
</cp:coreProperties>
</file>