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71" r:id="rId11"/>
    <p:sldId id="264" r:id="rId12"/>
    <p:sldId id="265" r:id="rId13"/>
    <p:sldId id="272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9244DC-D161-407B-AC6D-A266CC4793A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080028-742B-4E39-BB2D-6E55610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Признаки 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643446"/>
            <a:ext cx="4953000" cy="1009092"/>
          </a:xfrm>
        </p:spPr>
        <p:txBody>
          <a:bodyPr/>
          <a:lstStyle/>
          <a:p>
            <a:r>
              <a:rPr lang="ru-RU" dirty="0" smtClean="0"/>
              <a:t>5 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-41758-d632961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71543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7-007-KHischnye-zhivot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715436" cy="5859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slide0022_image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3"/>
            <a:ext cx="4281518" cy="4058076"/>
          </a:xfrm>
        </p:spPr>
      </p:pic>
      <p:pic>
        <p:nvPicPr>
          <p:cNvPr id="6" name="Содержимое 5" descr="2009072323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6076" y="1071546"/>
            <a:ext cx="4253642" cy="5703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hem_pitautsa_j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1543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6-006-Vsejadnye-zhivot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871543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_06070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8715435" cy="5715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4-004-Buryj-medv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15436" cy="571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8-008-SHimpanze-vsejadnye-zhivot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8572560" cy="571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14356"/>
            <a:ext cx="6257940" cy="928694"/>
          </a:xfrm>
        </p:spPr>
        <p:txBody>
          <a:bodyPr/>
          <a:lstStyle/>
          <a:p>
            <a:r>
              <a:rPr lang="ru-RU" dirty="0" smtClean="0"/>
              <a:t>Дикие животные</a:t>
            </a:r>
            <a:endParaRPr lang="ru-RU" dirty="0"/>
          </a:p>
        </p:txBody>
      </p:sp>
      <p:pic>
        <p:nvPicPr>
          <p:cNvPr id="5" name="Содержимое 4" descr="short-beaked-echidna-spiny-anteater-tachyglossus-aculeatus_w725_h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281518" cy="485778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989461"/>
          </a:xfrm>
        </p:spPr>
        <p:txBody>
          <a:bodyPr/>
          <a:lstStyle/>
          <a:p>
            <a:r>
              <a:rPr lang="ru-RU" dirty="0" smtClean="0"/>
              <a:t>Жизнь диких животных полностью зависит от условий окружающей среды.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212276169_i-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572032" cy="5000660"/>
          </a:xfrm>
        </p:spPr>
      </p:pic>
      <p:pic>
        <p:nvPicPr>
          <p:cNvPr id="6" name="Содержимое 5" descr="002ct5b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385765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7172-2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15436" cy="571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6900882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4" name="Содержимое 3" descr="70fdeba0debd33f01d80bb65e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8715435" cy="5073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a1825f76f8d5ba71cba9976877db8a5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5500726" cy="55721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071546"/>
            <a:ext cx="3043230" cy="5703841"/>
          </a:xfrm>
        </p:spPr>
        <p:txBody>
          <a:bodyPr/>
          <a:lstStyle/>
          <a:p>
            <a:r>
              <a:rPr lang="ru-RU" dirty="0" smtClean="0"/>
              <a:t>Жизнь домашних животных полностью зависит от человека, т.к. именно он создает условия для их существования (кормит, ухаживает).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_b323_d8cec18b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324352" cy="5100652"/>
          </a:xfrm>
        </p:spPr>
      </p:pic>
      <p:pic>
        <p:nvPicPr>
          <p:cNvPr id="6" name="Содержимое 5" descr="4232640ddb7b63a4f4af3358826cf7af_fu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28736"/>
            <a:ext cx="428151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85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002-005-Kak-govorjat-zhivotny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4500594" cy="5169773"/>
          </a:xfrm>
        </p:spPr>
      </p:pic>
      <p:pic>
        <p:nvPicPr>
          <p:cNvPr id="6" name="Содержимое 5" descr="post-394-11684627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42984"/>
            <a:ext cx="4281518" cy="4883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4410347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643998" cy="571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32040880_g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8572560" cy="5788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05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715436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3000"/>
            <a:ext cx="7972452" cy="571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Сходства растений и животных:</a:t>
            </a:r>
            <a:endParaRPr lang="ru-RU" dirty="0"/>
          </a:p>
        </p:txBody>
      </p:sp>
      <p:pic>
        <p:nvPicPr>
          <p:cNvPr id="5" name="Содержимое 4" descr="spencer-the-slo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4352956" cy="49292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989461"/>
          </a:xfrm>
        </p:spPr>
        <p:txBody>
          <a:bodyPr/>
          <a:lstStyle/>
          <a:p>
            <a:r>
              <a:rPr lang="ru-RU" dirty="0" smtClean="0"/>
              <a:t>Имеют клеточное строение.</a:t>
            </a:r>
          </a:p>
          <a:p>
            <a:r>
              <a:rPr lang="ru-RU" dirty="0" smtClean="0"/>
              <a:t>Питаются.</a:t>
            </a:r>
          </a:p>
          <a:p>
            <a:r>
              <a:rPr lang="ru-RU" dirty="0" smtClean="0"/>
              <a:t>Дышат.</a:t>
            </a:r>
          </a:p>
          <a:p>
            <a:r>
              <a:rPr lang="ru-RU" dirty="0" smtClean="0"/>
              <a:t>Растут.</a:t>
            </a:r>
          </a:p>
          <a:p>
            <a:r>
              <a:rPr lang="ru-RU" dirty="0" smtClean="0"/>
              <a:t>Размножаются.</a:t>
            </a:r>
          </a:p>
          <a:p>
            <a:r>
              <a:rPr lang="ru-RU" dirty="0" smtClean="0"/>
              <a:t>Стареют.</a:t>
            </a:r>
          </a:p>
          <a:p>
            <a:r>
              <a:rPr lang="ru-RU" dirty="0" smtClean="0"/>
              <a:t>Умирают.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72452" cy="714380"/>
          </a:xfrm>
        </p:spPr>
        <p:txBody>
          <a:bodyPr/>
          <a:lstStyle/>
          <a:p>
            <a:r>
              <a:rPr lang="ru-RU" dirty="0" smtClean="0"/>
              <a:t>Отличие животных от растений:</a:t>
            </a:r>
            <a:endParaRPr lang="ru-RU" dirty="0"/>
          </a:p>
        </p:txBody>
      </p:sp>
      <p:pic>
        <p:nvPicPr>
          <p:cNvPr id="5" name="Содержимое 4" descr="1057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714908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00174"/>
            <a:ext cx="3857652" cy="5275213"/>
          </a:xfrm>
        </p:spPr>
        <p:txBody>
          <a:bodyPr/>
          <a:lstStyle/>
          <a:p>
            <a:r>
              <a:rPr lang="ru-RU" dirty="0" smtClean="0"/>
              <a:t>Способ питания (животные существуют за счет растений и других живых организмов).</a:t>
            </a:r>
          </a:p>
          <a:p>
            <a:r>
              <a:rPr lang="ru-RU" dirty="0" smtClean="0"/>
              <a:t>Оболочка растительной клетки содержит клетчатку, придающую твердость клетке, а у животной клетки твердая оболочка отсутствует.</a:t>
            </a:r>
          </a:p>
          <a:p>
            <a:r>
              <a:rPr lang="ru-RU" dirty="0" smtClean="0"/>
              <a:t>Растения растут всю жизнь, а животные до определенного размера.</a:t>
            </a:r>
          </a:p>
          <a:p>
            <a:r>
              <a:rPr lang="ru-RU" dirty="0" smtClean="0"/>
              <a:t>Животные передвигаются, а растения неподвижны – в прикрепленном состоянии.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85728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3-003-Gruppy-zhivotnykh-po-tipam-pita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8858312" cy="571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686700" cy="785818"/>
          </a:xfrm>
        </p:spPr>
        <p:txBody>
          <a:bodyPr/>
          <a:lstStyle/>
          <a:p>
            <a:r>
              <a:rPr lang="ru-RU" dirty="0" smtClean="0"/>
              <a:t>Растительноядные животные</a:t>
            </a:r>
            <a:endParaRPr lang="ru-RU" dirty="0"/>
          </a:p>
        </p:txBody>
      </p:sp>
      <p:pic>
        <p:nvPicPr>
          <p:cNvPr id="5" name="Содержимое 4" descr="0_28e7a_24bb0590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429156" cy="4714908"/>
          </a:xfrm>
        </p:spPr>
      </p:pic>
      <p:pic>
        <p:nvPicPr>
          <p:cNvPr id="6" name="Содержимое 5" descr="0002-005-Kak-govorjat-zhivotny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49580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_6ef02_e85b047d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352956" cy="4812522"/>
          </a:xfrm>
        </p:spPr>
      </p:pic>
      <p:pic>
        <p:nvPicPr>
          <p:cNvPr id="6" name="Содержимое 5" descr="09061b955d8e28552bfe86e590026026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214423"/>
            <a:ext cx="4429156" cy="480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5-005-Nasekomojadnye-zhivot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643998" cy="5788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2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429156" cy="4714908"/>
          </a:xfrm>
        </p:spPr>
      </p:pic>
      <p:pic>
        <p:nvPicPr>
          <p:cNvPr id="6" name="Содержимое 5" descr="1212276169_i-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1857364"/>
            <a:ext cx="4238656" cy="3810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</TotalTime>
  <Words>121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Признаки  животных</vt:lpstr>
      <vt:lpstr>Слайд 2</vt:lpstr>
      <vt:lpstr>Сходства растений и животных:</vt:lpstr>
      <vt:lpstr>Отличие животных от растений:</vt:lpstr>
      <vt:lpstr>Слайд 5</vt:lpstr>
      <vt:lpstr>Растительноядные животные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Дикие животные</vt:lpstr>
      <vt:lpstr>Слайд 19</vt:lpstr>
      <vt:lpstr>Домашние животные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 животных</dc:title>
  <dc:creator>Admin</dc:creator>
  <cp:lastModifiedBy>Admin</cp:lastModifiedBy>
  <cp:revision>36</cp:revision>
  <dcterms:created xsi:type="dcterms:W3CDTF">2012-04-03T17:13:05Z</dcterms:created>
  <dcterms:modified xsi:type="dcterms:W3CDTF">2012-04-03T18:01:41Z</dcterms:modified>
</cp:coreProperties>
</file>