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8636000" cy="234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480"/>
            <a:ext cx="4191000" cy="2876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ТУАПСЕ, город в Российской Федерации, Краснодарский край, расположен на берегу Туапсинской бухты Черного моря, окаймленной предгорьями Большого Кавказа, в 439 км к западу от Краснодара. Морской порт. Железнодорожная станция. </a:t>
            </a:r>
          </a:p>
          <a:p>
            <a:pPr algn="ctr"/>
            <a:r>
              <a:rPr lang="ru-RU" sz="2400" dirty="0" smtClean="0"/>
              <a:t>Период Великой Отечественной войны является одним из наиболее героических в истории города Туапсе. </a:t>
            </a:r>
          </a:p>
          <a:p>
            <a:pPr algn="ctr"/>
            <a:r>
              <a:rPr lang="ru-RU" sz="2400" dirty="0" smtClean="0"/>
              <a:t>Война пришла в город с самых первых ее дней. Через Туапсе началась эвакуация промышленных предприятий и населения юга СССР.</a:t>
            </a:r>
          </a:p>
          <a:p>
            <a:pPr algn="ctr"/>
            <a:r>
              <a:rPr lang="ru-RU" sz="2400" dirty="0" smtClean="0"/>
              <a:t> Город превратился в гигантский эвакогоспиталь, </a:t>
            </a:r>
          </a:p>
          <a:p>
            <a:pPr algn="ctr"/>
            <a:r>
              <a:rPr lang="ru-RU" sz="2400" dirty="0" smtClean="0"/>
              <a:t>ежедневно по два-три теплохода приходили в </a:t>
            </a:r>
          </a:p>
          <a:p>
            <a:pPr algn="ctr"/>
            <a:r>
              <a:rPr lang="ru-RU" sz="2400" dirty="0" smtClean="0"/>
              <a:t>Туапсинский порт с тысячами раненных на борту. </a:t>
            </a:r>
          </a:p>
          <a:p>
            <a:pPr algn="ctr"/>
            <a:r>
              <a:rPr lang="ru-RU" sz="2400" dirty="0" smtClean="0"/>
              <a:t>Все больницы, школы, здравницы, детсады и пионерлагеря были переоборудованы под госпитали. </a:t>
            </a:r>
          </a:p>
          <a:p>
            <a:pPr algn="ctr"/>
            <a:r>
              <a:rPr lang="ru-RU" sz="2400" dirty="0" smtClean="0"/>
              <a:t>С июля 1941 года по июль 1942 года порт</a:t>
            </a:r>
          </a:p>
          <a:p>
            <a:pPr algn="ctr"/>
            <a:r>
              <a:rPr lang="ru-RU" sz="2400" dirty="0" smtClean="0"/>
              <a:t> Туапсе принял раненых солдат и офицеров – 150 тысяч, эвакуированных </a:t>
            </a:r>
          </a:p>
          <a:p>
            <a:pPr algn="ctr"/>
            <a:r>
              <a:rPr lang="ru-RU" sz="2400" dirty="0" smtClean="0"/>
              <a:t>граждан – 120 тысяч, 11 детских садов и яслей – 2100 детей.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830" y="-163346"/>
            <a:ext cx="9210830" cy="70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572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Жители города записывались в отряды противовоздушной обороны и санитарные дружины. Только в первые три дня войны в городской военкомат было подано 235 заявлений от добровольцев. Железнодорожники и портовики перешли на круглосуточную работу. Ушедших на фронт мужчин заменили женщины.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октябре 1941 года началось строительство </a:t>
            </a:r>
            <a:r>
              <a:rPr lang="ru-RU" sz="2400" dirty="0" err="1" smtClean="0">
                <a:solidFill>
                  <a:schemeClr val="bg1"/>
                </a:solidFill>
              </a:rPr>
              <a:t>Агойского</a:t>
            </a:r>
            <a:r>
              <a:rPr lang="ru-RU" sz="2400" dirty="0" smtClean="0">
                <a:solidFill>
                  <a:schemeClr val="bg1"/>
                </a:solidFill>
              </a:rPr>
              <a:t> аэродрома. И уже к маю 1942 года с его площадки поднимались легендарные У-2. создана Туапсинская военно-морская база под командованием контр-адмирала Г. В. Жукова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Во время Великой Отечественной войны фашисты, наступавшие на Майкопском направлении, предприняли ряд атак, чтобы овладеть городом. С самого начала активных боевых действий Туапсе подвергался массированным бомбардировкам.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8358246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Во время Великой Отечественной войны немецкие войска, наступившие на Майкопском направлении, предприняли ряд атак, чтобы захватить город. Контроль над ним позволил бы им зайти в тыл войскам, оборонявшим Новороссийск. С самого начала активных боевых действий Туапсе подвергался массированным бомбардировкам. Это практически разрушило город. Особенно тяжелым периодом боевых операций была битва на подступах к Туапсе в октябре-ноябре 1942 года. Она получила название Туапсинской оборонительной операции. </a:t>
            </a:r>
          </a:p>
          <a:p>
            <a:endParaRPr lang="ru-RU" sz="2400" dirty="0" smtClean="0"/>
          </a:p>
          <a:p>
            <a:r>
              <a:rPr lang="ru-RU" sz="2400" dirty="0" smtClean="0"/>
              <a:t>Особенно тяжелое положение сложилось летом 1942 года, когда пал Севастополь и Туапсинский порт становится главным портом, главной военно-морской базой, питавшей всю Черноморскую группу войск. Основной задачей немецкого командования становится битва за Кавказ и его нефть.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8786842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августе 1942 года началась одна из значительных операций, которая вошла в историю под названием «Туапсинская оборонительная». В кровопролитных боях враг был остановлен на подступах к Главному Кавказскому хребту. Город подвергался жесточайшим бомбардировкам и обстрелу, гитлеровцы стремились сравнять его с землей. Кровопролитные бои развернулись на подступах к городу, но фашистские войска были остановлены в 23 км от Туапсе. 25 тысяч немецких солдат и офицеров погибли под Туапсе, наши потери составили около 100 тысяч человек. </a:t>
            </a:r>
          </a:p>
          <a:p>
            <a:endParaRPr lang="ru-RU" sz="2400" dirty="0" smtClean="0"/>
          </a:p>
          <a:p>
            <a:r>
              <a:rPr lang="ru-RU" sz="2400" dirty="0" smtClean="0"/>
              <a:t>21 октября 1942 года фашисты прорвались к горам </a:t>
            </a:r>
            <a:r>
              <a:rPr lang="ru-RU" sz="2400" dirty="0" err="1" smtClean="0"/>
              <a:t>Семашхо</a:t>
            </a:r>
            <a:r>
              <a:rPr lang="ru-RU" sz="2400" dirty="0" smtClean="0"/>
              <a:t> и Два Брата. Советская армия нанесла контрудар и окружила гитлеровскую группировку. К 17 декабря 1942 немецкие войска были полностью уничтожен. Больше попыток наступления на Туапсе не предпринималось. После войны город был отстроен практически заново — восстановлены жилые дома, депо, электростанция, хлебозавод, мясокомбинат, </a:t>
            </a:r>
            <a:r>
              <a:rPr lang="ru-RU" sz="2400" dirty="0" err="1" smtClean="0"/>
              <a:t>фруктоварочный</a:t>
            </a:r>
            <a:r>
              <a:rPr lang="ru-RU" sz="2400" dirty="0" smtClean="0"/>
              <a:t> и рыбный завод.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514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2014-03-16T16:06:24Z</dcterms:modified>
</cp:coreProperties>
</file>