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  <Override PartName="/ppt/comments/comment1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Лариса Никитина" initials="ЛН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6-26T18:38:21.969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8100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8100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26.06.2014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Лексические нормы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Никитина</a:t>
            </a:r>
          </a:p>
          <a:p>
            <a:r>
              <a:rPr lang="ru-RU" dirty="0" smtClean="0"/>
              <a:t>Лариса</a:t>
            </a:r>
          </a:p>
          <a:p>
            <a:r>
              <a:rPr lang="ru-RU" dirty="0" smtClean="0"/>
              <a:t>Борисовна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CBA3-E515-406F-85B0-9BFE9ABA3BD9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каком предложении вместо слова ВЕЧНЫЙ нужно употребить ВЕКОВОЙ?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Они ещё долго бродили по старинному парку, который славился своими могучими ВЕЧНЫМИ дубами.</a:t>
            </a:r>
            <a:endParaRPr lang="ru-RU" sz="2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ВЕЧНЫЙ огонь – это народная память о героях, которые отдали свою жизнь, защищая Родину.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Приходилось </a:t>
            </a:r>
            <a:r>
              <a:rPr lang="ru-RU" dirty="0" smtClean="0"/>
              <a:t>решать ВЕЧНУЮ проблему: где найти место, чтобы сытно и недорого пообедать.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Многие считают, что настоящая дружба должна быть ВЕЧНОЙ.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3637C-8E47-42D6-9A0E-64F102646F5D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каком предложении вместо слова ЗЛОЙ нужно употребить ЗЛОСТНЫЙ?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Здесь </a:t>
            </a:r>
            <a:r>
              <a:rPr lang="ru-RU" sz="1800" dirty="0" smtClean="0"/>
              <a:t>было так неуютно и страшно, как в заколдованном царстве, где всё уснуло по прихоти ЗЛОЙ феи.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Не </a:t>
            </a:r>
            <a:r>
              <a:rPr lang="ru-RU" sz="2400" dirty="0" smtClean="0"/>
              <a:t>по ЗЛОЙ воле он допускал промахи и ошибки.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Имейте в виду, что ЗЛЫЕ браконьеры являются уголовными преступниками и будут непременно наказаны.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Человек он был ЗЛОЙ: ему непременно нужно было кого-то мучить.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9F7-0A51-48B1-94B2-062C49D5EA69}" type="datetime1">
              <a:rPr lang="ru-RU" smtClean="0"/>
              <a:t>26.06.2014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9DDA6-AF7C-4DB3-ADF2-43FC35365079}" type="datetime1">
              <a:rPr lang="ru-RU" smtClean="0"/>
              <a:t>26.06.2014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Укажите </a:t>
            </a:r>
            <a:r>
              <a:rPr lang="ru-RU" dirty="0" smtClean="0"/>
              <a:t>пример без нарушения норм лексической  сочетаемости.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Подавляющее большинство выступавших высказались за введение новых правил дорожного движения.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Это беспрецедентная вещь.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Текст написан очень понятливым языком.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Мы старались тщательно избегать разговоров о вчерашнем происшествии.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62EDB-1036-40B0-96D9-1C4A9AA7955D}" type="datetime1">
              <a:rPr lang="ru-RU" smtClean="0"/>
              <a:t>26.06.2014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В каком предложении вместо слова СУЕТЛИВЫЙ нужно употребить слово СУЕТНЫЙ</a:t>
            </a:r>
            <a:r>
              <a:rPr lang="ru-RU" dirty="0" smtClean="0"/>
              <a:t>?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ru-RU" dirty="0" smtClean="0"/>
              <a:t> </a:t>
            </a:r>
            <a:r>
              <a:rPr lang="ru-RU" dirty="0" smtClean="0"/>
              <a:t>Наш герой принадлежал к людям, которые думают только о возвышенном и презирают суетливые заботы о хлебе насущном.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 в будни, и в праздники набережная была заполнена суетливой </a:t>
            </a:r>
            <a:r>
              <a:rPr lang="ru-RU" dirty="0" smtClean="0"/>
              <a:t>толпой.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Новичков, только что принятых на работу, можно было сразу узнать по неловким, суетливым движениям.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Катер подошёл к причалу, началась шумная и суетливая посадка.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AEB8-933E-4FA5-BDF0-92F5CFE3A42D}" type="datetime1">
              <a:rPr lang="ru-RU" smtClean="0"/>
              <a:t>26.06.2014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Укажите пример нарушения лексической сочетаемости.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уделять заботу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сойти с поезда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прилагать усилия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надеть очки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170DE-C793-429D-8F7B-806F767212F2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 smtClean="0"/>
              <a:t>В каком предложении вместо слова СКРЫТЫЙ нужно употребить СКРЫТНЫЙ?</a:t>
            </a:r>
          </a:p>
          <a:p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Как предполагают учёные, в центре Урана есть твёрдое каменное ядро, СКРЫТОЕ под газообразным и жидким водородом.</a:t>
            </a:r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Трудно диагностировать заболевание, когда оно имеет  СКРЫТЫЙ характер.</a:t>
            </a:r>
          </a:p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Печорин не размахивал руками, что говорит о СКРЫТОМ характере</a:t>
            </a:r>
            <a:endParaRPr lang="ru-RU" dirty="0"/>
          </a:p>
        </p:txBody>
      </p:sp>
      <p:sp>
        <p:nvSpPr>
          <p:cNvPr id="13" name="Текст 6"/>
          <p:cNvSpPr>
            <a:spLocks noGrp="1"/>
          </p:cNvSpPr>
          <p:nvPr>
            <p:ph type="body" sz="quarter" idx="14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Теперь пришла очередь Павла искать в моих словах СКРЫТЫЙ смысл.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EF96-695F-422C-8A87-457E1AC191D9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В каком предложении вместо слова ВОЕННЫЙ нужно употребить ВОИНСКИЙ?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Фёдоров был ВОЕННЫМ человеком и хорошо представлял, какие испытания ждут солдат его полка впереди.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До глубокой старости ветеран сумел сохранить ВОЕННУЮ выправку.</a:t>
            </a:r>
            <a:r>
              <a:rPr lang="ru-RU" sz="4300" dirty="0" smtClean="0"/>
              <a:t/>
            </a:r>
            <a:br>
              <a:rPr lang="ru-RU" sz="43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За храбрость и доблесть он получил очередное ВОЕННОЕ звание.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ВОЕННАЯ промышленность страны очень развита.</a:t>
            </a:r>
            <a:endParaRPr lang="ru-RU" sz="2000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27011-E402-4353-8E61-89CAD451A78E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каком предложении вместо слова ГУМАННЫЙ нужно употребить ГУМАНИТАРНЫЙ?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 </a:t>
            </a:r>
            <a:r>
              <a:rPr lang="ru-RU" sz="1600" dirty="0" smtClean="0"/>
              <a:t>Мне кажется, что и у вас, судя по всему, больше склонности не к точным наукам, а к ГУМАННЫМ.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6400" dirty="0" smtClean="0"/>
              <a:t>Оба брата были чрезвычайно обходительными с людьми, и вообще очень ГУМАННЫМИ и добрыми.</a:t>
            </a:r>
            <a:endParaRPr lang="ru-RU" sz="64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студии этого великого мастера царили искренность и ГУМАННАЯ, тончайшая правда человеческих переживаний.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Русская литература подарила много выдающихся произведений, глубоко ГУМАННЫХ, мудрых, истинно прекрасных.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B5FF7-1655-4F73-A715-BF66713A12BA}" type="datetime1">
              <a:rPr lang="ru-RU" smtClean="0"/>
              <a:t>26.06.2014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каком предложении вместо слова ЖИЗНЕННЫЙ нужно употребить ЖИТЕЙСКИЙ?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ru-RU" sz="1800" smtClean="0"/>
              <a:t>Это были сёстры, но ЖИЗНЕННЫЕ их пути так разошлись, что они годами не переписывались.</a:t>
            </a:r>
            <a:br>
              <a:rPr lang="ru-RU" sz="1800" smtClean="0"/>
            </a:b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Ранняя весна, когда всё оживает и набирается ЖИЗНЕННОЙ силы, - таково содержание этой картины.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Эта операция нужна по ЖИЗНЕННЫМ показаниям.</a:t>
            </a: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Он мечтал жить вдали от цивилизации, чтобы уйти от ЖИЗНЕННОГО шума и невзгод.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D8AC-DCB9-4EF7-8AA0-77F314061D7E}" type="datetime1">
              <a:rPr lang="ru-RU" smtClean="0"/>
              <a:t>26.06.2014</a:t>
            </a:fld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каком предложении вместо слова КОМАНДИРОВАННЫЙ нужно употребить КОМАНДИРОВОЧНЫЙ?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Нас </a:t>
            </a:r>
            <a:r>
              <a:rPr lang="ru-RU" sz="2000" dirty="0" smtClean="0"/>
              <a:t>поселили в доме для КОМАНДИРОВАННЫХ.</a:t>
            </a:r>
            <a:endParaRPr lang="ru-RU" sz="20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КОМАНДИРОВАННОЕ удостоверение инженер положил на стол.</a:t>
            </a:r>
            <a:endParaRPr lang="ru-RU" sz="1800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r>
              <a:rPr lang="ru-RU" sz="1800" smtClean="0"/>
              <a:t>Со мною в горнице жил КОМАНДИРОВАННЫЙ – приятный человек с рыжей бородой.</a:t>
            </a:r>
            <a:br>
              <a:rPr lang="ru-RU" sz="1800" smtClean="0"/>
            </a:br>
            <a:endParaRPr lang="ru-RU" sz="18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Простите, как вы попали на завод? Вы КОМАНДИРОВАННЫЙ?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558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Лариса Никитина</cp:lastModifiedBy>
  <cp:revision>21</cp:revision>
  <dcterms:created xsi:type="dcterms:W3CDTF">2010-02-09T18:22:56Z</dcterms:created>
  <dcterms:modified xsi:type="dcterms:W3CDTF">2014-06-26T14:58:27Z</dcterms:modified>
</cp:coreProperties>
</file>