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vbaProject.bin" ContentType="application/vnd.ms-office.vbaProject"/>
  <Default Extension="jpeg" ContentType="image/jpeg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  <Override PartName="/ppt/comments/comment1.xml" ContentType="application/vnd.openxmlformats-officedocument.presentationml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ариса Никитина" initials="ЛН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vbaProject" Target="vbaProject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6-26T18:38:21.969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name="CommandButton1" r:id="rId2" imgW="1076400" imgH="495360"/>
      <p:control spid="7171" name="CommandButton2" r:id="rId3" imgW="1352520" imgH="495360"/>
      <p:control spid="7173" name="TextBox1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name="CommandButton1" r:id="rId2" imgW="1076400" imgH="495360"/>
      <p:control spid="2051" name="CommandButton2" r:id="rId3" imgW="1352520" imgH="495360"/>
      <p:control spid="2053" name="TextBox1" r:id="rId4" imgW="981000" imgH="219240"/>
      <p:control spid="2054" name="CommandButton4" r:id="rId5" imgW="590400" imgH="552600"/>
      <p:control spid="2055" name="CommandButton5" r:id="rId6" imgW="590400" imgH="552600"/>
      <p:control spid="2056" name="CommandButton6" r:id="rId7" imgW="590400" imgH="552600"/>
      <p:control spid="2057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name="CommandButton1" r:id="rId2" imgW="1076400" imgH="495360"/>
      <p:control spid="4099" name="CommandButton2" r:id="rId3" imgW="1352520" imgH="495360"/>
      <p:control spid="4101" name="TextBox1" r:id="rId4" imgW="990720" imgH="219240"/>
      <p:control spid="4102" name="CommandButton4" r:id="rId5" imgW="590400" imgH="552600"/>
      <p:control spid="4103" name="CommandButton5" r:id="rId6" imgW="590400" imgH="552600"/>
      <p:control spid="4104" name="CommandButton6" r:id="rId7" imgW="590400" imgH="552600"/>
      <p:control spid="4105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name="CommandButton1" r:id="rId2" imgW="1076400" imgH="495360"/>
      <p:control spid="5123" name="CommandButton2" r:id="rId3" imgW="1352520" imgH="495360"/>
      <p:control spid="5125" name="TextBox1" r:id="rId4" imgW="990720" imgH="219240"/>
      <p:control spid="5126" name="CommandButton4" r:id="rId5" imgW="590400" imgH="552600"/>
      <p:control spid="5127" name="CommandButton5" r:id="rId6" imgW="590400" imgH="552600"/>
      <p:control spid="5128" name="CommandButton6" r:id="rId7" imgW="590400" imgH="552600"/>
      <p:control spid="5129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name="CommandButton1" r:id="rId2" imgW="1076400" imgH="495360"/>
      <p:control spid="6147" name="CommandButton2" r:id="rId3" imgW="1352520" imgH="495360"/>
      <p:control spid="6149" name="TextBox1" r:id="rId4" imgW="990720" imgH="219240"/>
      <p:control spid="6150" name="CommandButton4" r:id="rId5" imgW="590400" imgH="552600"/>
      <p:control spid="6151" name="CommandButton5" r:id="rId6" imgW="590400" imgH="552600"/>
      <p:control spid="6152" name="CommandButton6" r:id="rId7" imgW="590400" imgH="552600"/>
      <p:control spid="6153" name="CommandButton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name="TextBox1" r:id="rId2" imgW="981000" imgH="219240"/>
      <p:control spid="8201" name="CommandButton1" r:id="rId3" imgW="5600880" imgH="800280"/>
      <p:control spid="8202" name="TextBox2" r:id="rId4" imgW="1209600" imgH="771480"/>
      <p:control spid="8203" name="CommandButton2" r:id="rId5" imgW="5600880" imgH="800280"/>
      <p:control spid="8204" name="TextBox3" r:id="rId6" imgW="1209600" imgH="771480"/>
      <p:control spid="8205" name="CommandButton3" r:id="rId7" imgW="5600880" imgH="800280"/>
      <p:control spid="8206" name="TextBox4" r:id="rId8" imgW="1209600" imgH="771480"/>
      <p:control spid="8207" name="CommandButton4" r:id="rId9" imgW="5600880" imgH="800280"/>
      <p:control spid="8208" name="TextBox5" r:id="rId10" imgW="1209600" imgH="771480"/>
      <p:control spid="8209" name="CommandButton5" r:id="rId11" imgW="3419640" imgH="800280"/>
      <p:control spid="8210" name="CommandButton6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26.06.2014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Лексические нормы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Никитина</a:t>
            </a:r>
          </a:p>
          <a:p>
            <a:r>
              <a:rPr lang="ru-RU" dirty="0" smtClean="0"/>
              <a:t>Лариса</a:t>
            </a:r>
          </a:p>
          <a:p>
            <a:r>
              <a:rPr lang="ru-RU" dirty="0" smtClean="0"/>
              <a:t>Борисовна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7CBA3-E515-406F-85B0-9BFE9ABA3BD9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каком предложении вместо слова ВЕЧНЫЙ нужно употребить ВЕКОВОЙ?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Они ещё долго бродили по старинному парку, который славился своими могучими ВЕЧНЫМИ дубами.</a:t>
            </a:r>
            <a:endParaRPr lang="ru-RU" sz="20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ВЕЧНЫЙ огонь – это народная память о героях, которые отдали свою жизнь, защищая Родину.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Приходилось </a:t>
            </a:r>
            <a:r>
              <a:rPr lang="ru-RU" dirty="0" smtClean="0"/>
              <a:t>решать ВЕЧНУЮ проблему: где найти место, чтобы сытно и недорого пообедать.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Многие считают, что настоящая дружба должна быть ВЕЧНОЙ.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637C-8E47-42D6-9A0E-64F102646F5D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каком предложении вместо слова ЗЛОЙ нужно употребить ЗЛОСТНЫЙ?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Здесь </a:t>
            </a:r>
            <a:r>
              <a:rPr lang="ru-RU" sz="1800" dirty="0" smtClean="0"/>
              <a:t>было так неуютно и страшно, как в заколдованном царстве, где всё уснуло по прихоти ЗЛОЙ феи.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Не </a:t>
            </a:r>
            <a:r>
              <a:rPr lang="ru-RU" sz="2400" dirty="0" smtClean="0"/>
              <a:t>по ЗЛОЙ воле он допускал промахи и ошибки.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Имейте в виду, что ЗЛЫЕ браконьеры являются уголовными преступниками и будут непременно наказаны.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Человек он был ЗЛОЙ: ему непременно нужно было кого-то мучить.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9F7-0A51-48B1-94B2-062C49D5EA69}" type="datetime1">
              <a:rPr lang="ru-RU" smtClean="0"/>
              <a:t>26.06.2014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DDA6-AF7C-4DB3-ADF2-43FC35365079}" type="datetime1">
              <a:rPr lang="ru-RU" smtClean="0"/>
              <a:t>26.06.2014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Укажите </a:t>
            </a:r>
            <a:r>
              <a:rPr lang="ru-RU" dirty="0" smtClean="0"/>
              <a:t>пример без нарушения норм лексической  сочетаемости.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Подавляющее большинство выступавших высказались за введение новых правил дорожного движения.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беспрецедентная вещь.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Текст написан очень понятливым языком.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Мы старались тщательно избегать разговоров о вчерашнем происшествии.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2EDB-1036-40B0-96D9-1C4A9AA7955D}" type="datetime1">
              <a:rPr lang="ru-RU" smtClean="0"/>
              <a:t>26.06.2014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/>
              <a:t>В каком предложении вместо слова СУЕТЛИВЫЙ нужно употребить слово СУЕТНЫЙ</a:t>
            </a:r>
            <a:r>
              <a:rPr lang="ru-RU" dirty="0" smtClean="0"/>
              <a:t>?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dirty="0" smtClean="0"/>
              <a:t>Наш герой принадлежал к людям, которые думают только о возвышенном и презирают суетливые заботы о хлебе насущном.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 в будни, и в праздники набережная была заполнена суетливой </a:t>
            </a:r>
            <a:r>
              <a:rPr lang="ru-RU" dirty="0" smtClean="0"/>
              <a:t>толпой.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Новичков, только что принятых на работу, можно было сразу узнать по неловким, суетливым движениям.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Катер подошёл к причалу, началась шумная и суетливая посадка.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AEB8-933E-4FA5-BDF0-92F5CFE3A42D}" type="datetime1">
              <a:rPr lang="ru-RU" smtClean="0"/>
              <a:t>26.06.2014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Укажите пример нарушения лексической сочетаемости.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уделять заботу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сойти с поезда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прилагать усилия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надеть очки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0DE-C793-429D-8F7B-806F767212F2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В каком предложении вместо слова СКРЫТЫЙ нужно употребить СКРЫТНЫЙ?</a:t>
            </a:r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Как предполагают учёные, в центре Урана есть твёрдое каменное ядро, СКРЫТОЕ под газообразным и жидким водородом.</a:t>
            </a:r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Трудно диагностировать заболевание, когда оно имеет  СКРЫТЫЙ характер.</a:t>
            </a:r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Печорин не размахивал руками, что говорит о СКРЫТОМ характере</a:t>
            </a:r>
            <a:endParaRPr lang="ru-RU" dirty="0"/>
          </a:p>
        </p:txBody>
      </p:sp>
      <p:sp>
        <p:nvSpPr>
          <p:cNvPr id="13" name="Текст 6"/>
          <p:cNvSpPr>
            <a:spLocks noGrp="1"/>
          </p:cNvSpPr>
          <p:nvPr>
            <p:ph type="body" sz="quarter" idx="14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Теперь пришла очередь Павла искать в моих словах СКРЫТЫЙ смысл.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EF96-695F-422C-8A87-457E1AC191D9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В каком предложении вместо слова ВОЕННЫЙ нужно употребить ВОИНСКИЙ?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Фёдоров был ВОЕННЫМ человеком и хорошо представлял, какие испытания ждут солдат его полка впереди.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6200" dirty="0" smtClean="0"/>
              <a:t>До глубокой старости ветеран сумел сохранить ВОЕННУЮ выправку.</a:t>
            </a:r>
            <a:r>
              <a:rPr lang="ru-RU" sz="4300" dirty="0" smtClean="0"/>
              <a:t/>
            </a:r>
            <a:br>
              <a:rPr lang="ru-RU" sz="4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За храбрость и доблесть он получил очередное ВОЕННОЕ звание.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ВОЕННАЯ промышленность страны очень развита.</a:t>
            </a:r>
            <a:endParaRPr lang="ru-RU" sz="2000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7011-E402-4353-8E61-89CAD451A78E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каком предложении вместо слова ГУМАННЫЙ нужно употребить ГУМАНИТАРНЫЙ?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 </a:t>
            </a:r>
            <a:r>
              <a:rPr lang="ru-RU" sz="1600" dirty="0" smtClean="0"/>
              <a:t>Мне кажется, что и у вас, судя по всему, больше склонности не к точным наукам, а к ГУМАННЫМ.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6400" dirty="0" smtClean="0"/>
              <a:t>Оба брата были чрезвычайно обходительными с людьми, и вообще очень ГУМАННЫМИ и добрыми.</a:t>
            </a:r>
            <a:endParaRPr lang="ru-RU" sz="6400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 студии этого великого мастера царили искренность и ГУМАННАЯ, тончайшая правда человеческих переживаний.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Русская литература подарила много выдающихся произведений, глубоко ГУМАННЫХ, мудрых, истинно прекрасных.</a:t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5FF7-1655-4F73-A715-BF66713A12BA}" type="datetime1">
              <a:rPr lang="ru-RU" smtClean="0"/>
              <a:t>26.06.2014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каком предложении вместо слова ЖИЗНЕННЫЙ нужно употребить ЖИТЕЙСКИЙ?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1800" smtClean="0"/>
              <a:t>Это были сёстры, но ЖИЗНЕННЫЕ их пути так разошлись, что они годами не переписывались.</a:t>
            </a:r>
            <a:br>
              <a:rPr lang="ru-RU" sz="1800" smtClean="0"/>
            </a:b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Ранняя весна, когда всё оживает и набирается ЖИЗНЕННОЙ силы, - таково содержание этой картины.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Эта операция нужна по ЖИЗНЕННЫМ показаниям.</a:t>
            </a: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Он мечтал жить вдали от цивилизации, чтобы уйти от ЖИЗНЕННОГО шума и невзгод.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D8AC-DCB9-4EF7-8AA0-77F314061D7E}" type="datetime1">
              <a:rPr lang="ru-RU" smtClean="0"/>
              <a:t>26.06.2014</a:t>
            </a:fld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каком предложении вместо слова КОМАНДИРОВАННЫЙ нужно употребить КОМАНДИРОВОЧНЫЙ?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Нас </a:t>
            </a:r>
            <a:r>
              <a:rPr lang="ru-RU" sz="2000" dirty="0" smtClean="0"/>
              <a:t>поселили в доме для КОМАНДИРОВАННЫХ.</a:t>
            </a:r>
            <a:endParaRPr lang="ru-RU" sz="20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КОМАНДИРОВАННОЕ удостоверение инженер положил на стол.</a:t>
            </a:r>
            <a:endParaRPr lang="ru-RU" sz="1800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sz="1800" smtClean="0"/>
              <a:t>Со мною в горнице жил КОМАНДИРОВАННЫЙ – приятный человек с рыжей бородой.</a:t>
            </a:r>
            <a:br>
              <a:rPr lang="ru-RU" sz="1800" smtClean="0"/>
            </a:br>
            <a:endParaRPr lang="ru-RU" sz="18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Простите, как вы попали на завод? Вы КОМАНДИРОВАННЫЙ?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558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Alekc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Aleksei</dc:creator>
  <cp:lastModifiedBy>Лариса Никитина</cp:lastModifiedBy>
  <cp:revision>21</cp:revision>
  <dcterms:created xsi:type="dcterms:W3CDTF">2010-02-09T18:22:56Z</dcterms:created>
  <dcterms:modified xsi:type="dcterms:W3CDTF">2014-06-26T14:58:27Z</dcterms:modified>
</cp:coreProperties>
</file>