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B4D4D9-A223-4869-9358-ADFD37588CF1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B324D8-1D58-47BD-90FA-545873EDB7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СРЕДА  ОБИТАНИЯ  ЖИВЫХ  ОРГАНИЗМОВ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97152"/>
            <a:ext cx="7772400" cy="1080120"/>
          </a:xfrm>
        </p:spPr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SREDA-OBITANIJA-eto-to-chto-okruzhaet-zhivoj-organ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Esli-predstavit-chto-fotosintez-na-planete-prekratitsja-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Vashemu-vnimaniju-predstavleny-zhivotnye-nazovite-ikh-i-opredelit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60_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Ekologicheskie-fak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Urok-ekologii-7-v-10-klasse-Tema-Puti-vozdejstvija-organizmov-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I-khotja-vozdejstvija-kazhdogo-otdelnogo-organizma-na-okruzhajuschuju-sre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Listja-viktorii-regii-Brazil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Sreda-obit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5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6-006-Opredelite-sredu-obit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reda_obitan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1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reda_obitaniy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idrobion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Vodnaja-nedostatok-sveta-i-kisloroda-vysokoe-davlenie-i-plotn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Pochvennaja-sreda-zhiz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9153931_krot_b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18-Opredelite-sredu-obit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</TotalTime>
  <Words>6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СРЕДА  ОБИТАНИЯ  ЖИВЫХ  ОРГАНИЗМОВ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СРЕДА  ОБИТАНИЯ  ЖИВЫХ  ОРГАНИЗМОВ</dc:title>
  <dc:creator>Admin</dc:creator>
  <cp:lastModifiedBy>Admin</cp:lastModifiedBy>
  <cp:revision>25</cp:revision>
  <dcterms:created xsi:type="dcterms:W3CDTF">2013-02-10T14:47:46Z</dcterms:created>
  <dcterms:modified xsi:type="dcterms:W3CDTF">2013-02-10T15:11:27Z</dcterms:modified>
</cp:coreProperties>
</file>