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DD7B-B3D4-419D-B929-DCCC8098776C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DEF991B-E7F2-4143-9600-76E1EBDD73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DD7B-B3D4-419D-B929-DCCC8098776C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991B-E7F2-4143-9600-76E1EBDD73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DD7B-B3D4-419D-B929-DCCC8098776C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991B-E7F2-4143-9600-76E1EBDD73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DD7B-B3D4-419D-B929-DCCC8098776C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991B-E7F2-4143-9600-76E1EBDD73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DD7B-B3D4-419D-B929-DCCC8098776C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991B-E7F2-4143-9600-76E1EBDD73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DD7B-B3D4-419D-B929-DCCC8098776C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991B-E7F2-4143-9600-76E1EBDD7342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DD7B-B3D4-419D-B929-DCCC8098776C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991B-E7F2-4143-9600-76E1EBDD7342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DD7B-B3D4-419D-B929-DCCC8098776C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991B-E7F2-4143-9600-76E1EBDD73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DD7B-B3D4-419D-B929-DCCC8098776C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991B-E7F2-4143-9600-76E1EBDD73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DD7B-B3D4-419D-B929-DCCC8098776C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991B-E7F2-4143-9600-76E1EBDD7342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DD7B-B3D4-419D-B929-DCCC8098776C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991B-E7F2-4143-9600-76E1EBDD734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895DD7B-B3D4-419D-B929-DCCC8098776C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5DEF991B-E7F2-4143-9600-76E1EBDD734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196752"/>
            <a:ext cx="7175351" cy="1793167"/>
          </a:xfrm>
        </p:spPr>
        <p:txBody>
          <a:bodyPr>
            <a:noAutofit/>
          </a:bodyPr>
          <a:lstStyle/>
          <a:p>
            <a:r>
              <a:rPr lang="ru-RU" sz="4800" dirty="0" smtClean="0"/>
              <a:t>Механическое движение в живой и неживой природе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12 ноября 2013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279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механическим движением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Перемещение тел в пространстве относительно друг друга называют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2706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Примеры механического движения в неживой природе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Автомобиль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dirty="0" smtClean="0"/>
              <a:t>Самолёт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564904"/>
            <a:ext cx="4278118" cy="260965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7630" y="1988840"/>
            <a:ext cx="4477203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84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Примеры механического движения в живой природе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Заяц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dirty="0" smtClean="0"/>
              <a:t>Орёл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562474"/>
            <a:ext cx="4032448" cy="302433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7845" y="2780928"/>
            <a:ext cx="4258326" cy="2976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43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Механическое движение в космосе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Земля вращается вокруг Солнца со скоростью 108 000 км/ч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988840"/>
            <a:ext cx="5040560" cy="3780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84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Различные скорости в природе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Человек может развивать скорость  44,71 км/ч</a:t>
            </a:r>
            <a:endParaRPr lang="ru-RU" sz="24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ru-RU" sz="3600" dirty="0" err="1"/>
              <a:t>Усэйн</a:t>
            </a:r>
            <a:r>
              <a:rPr lang="ru-RU" sz="3600" dirty="0"/>
              <a:t> </a:t>
            </a:r>
            <a:r>
              <a:rPr lang="ru-RU" sz="3600" dirty="0" smtClean="0"/>
              <a:t>Болту </a:t>
            </a:r>
            <a:endParaRPr lang="ru-RU" sz="36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348880"/>
            <a:ext cx="5782022" cy="339487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212975"/>
            <a:ext cx="2315020" cy="2051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01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Скорость гепарда может достигать 120 км/ч</a:t>
            </a:r>
            <a:endParaRPr lang="ru-RU" sz="2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2564904"/>
            <a:ext cx="4346045" cy="2448272"/>
          </a:xfrm>
        </p:spPr>
      </p:pic>
    </p:spTree>
    <p:extLst>
      <p:ext uri="{BB962C8B-B14F-4D97-AF65-F5344CB8AC3E}">
        <p14:creationId xmlns:p14="http://schemas.microsoft.com/office/powerpoint/2010/main" val="49600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Рекорд </a:t>
            </a:r>
            <a:r>
              <a:rPr lang="ru-RU" sz="2400" dirty="0"/>
              <a:t>скорости человека в космосе. На </a:t>
            </a:r>
            <a:r>
              <a:rPr lang="ru-RU" sz="2400" dirty="0" smtClean="0"/>
              <a:t>Аполлон-10 </a:t>
            </a:r>
            <a:r>
              <a:rPr lang="ru-RU" sz="2400" dirty="0"/>
              <a:t>астронавты двигались со скоростью </a:t>
            </a:r>
            <a:r>
              <a:rPr lang="ru-RU" sz="2400" dirty="0" smtClean="0"/>
              <a:t>39 897 км/час </a:t>
            </a:r>
            <a:r>
              <a:rPr lang="ru-RU" sz="2400" dirty="0"/>
              <a:t>при возвращении на </a:t>
            </a:r>
            <a:r>
              <a:rPr lang="ru-RU" sz="2400" dirty="0" smtClean="0"/>
              <a:t>Землю</a:t>
            </a:r>
            <a:endParaRPr lang="ru-RU" sz="2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99" y="1536700"/>
            <a:ext cx="3079601" cy="3876675"/>
          </a:xfrm>
        </p:spPr>
      </p:pic>
    </p:spTree>
    <p:extLst>
      <p:ext uri="{BB962C8B-B14F-4D97-AF65-F5344CB8AC3E}">
        <p14:creationId xmlns:p14="http://schemas.microsoft.com/office/powerpoint/2010/main" val="21646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412776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Домашнее задание: </a:t>
            </a:r>
            <a:br>
              <a:rPr lang="ru-RU" dirty="0" smtClean="0"/>
            </a:br>
            <a:r>
              <a:rPr lang="ru-RU" dirty="0" smtClean="0"/>
              <a:t>параграф 17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6675" y="2552344"/>
            <a:ext cx="7772400" cy="1500187"/>
          </a:xfrm>
        </p:spPr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4500" dirty="0" smtClean="0"/>
              <a:t>Написать сочинение на тему: «А если бы я мог бегать со скоростью 200 км/ч» </a:t>
            </a:r>
            <a:endParaRPr lang="ru-RU" sz="4500" dirty="0"/>
          </a:p>
        </p:txBody>
      </p:sp>
    </p:spTree>
    <p:extLst>
      <p:ext uri="{BB962C8B-B14F-4D97-AF65-F5344CB8AC3E}">
        <p14:creationId xmlns:p14="http://schemas.microsoft.com/office/powerpoint/2010/main" val="381975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TC101859862[[fn=Поп-музыка]]</Template>
  <TotalTime>44</TotalTime>
  <Words>107</Words>
  <Application>Microsoft Office PowerPoint</Application>
  <PresentationFormat>Экран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Urban Pop</vt:lpstr>
      <vt:lpstr>Механическое движение в живой и неживой природе</vt:lpstr>
      <vt:lpstr>механическим движением </vt:lpstr>
      <vt:lpstr>Примеры механического движения в неживой природе</vt:lpstr>
      <vt:lpstr>Примеры механического движения в живой природе</vt:lpstr>
      <vt:lpstr>Механическое движение в космосе</vt:lpstr>
      <vt:lpstr>Различные скорости в природе</vt:lpstr>
      <vt:lpstr>Презентация PowerPoint</vt:lpstr>
      <vt:lpstr>Презентация PowerPoint</vt:lpstr>
      <vt:lpstr>Домашнее задание:  параграф 17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Механическое движение в живой и неживой природе</dc:title>
  <dc:creator>User</dc:creator>
  <cp:lastModifiedBy>User</cp:lastModifiedBy>
  <cp:revision>5</cp:revision>
  <dcterms:created xsi:type="dcterms:W3CDTF">2013-11-11T15:22:21Z</dcterms:created>
  <dcterms:modified xsi:type="dcterms:W3CDTF">2013-11-11T16:06:50Z</dcterms:modified>
</cp:coreProperties>
</file>