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2"/>
  </p:sldMasterIdLst>
  <p:handoutMasterIdLst>
    <p:handoutMasterId r:id="rId13"/>
  </p:handoutMasterIdLst>
  <p:sldIdLst>
    <p:sldId id="256" r:id="rId3"/>
    <p:sldId id="257" r:id="rId4"/>
    <p:sldId id="258" r:id="rId5"/>
    <p:sldId id="259" r:id="rId6"/>
    <p:sldId id="266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A376"/>
    <a:srgbClr val="000000"/>
    <a:srgbClr val="FFFFFF"/>
    <a:srgbClr val="FFFFCC"/>
    <a:srgbClr val="EFEFEF"/>
    <a:srgbClr val="EAEAEA"/>
    <a:srgbClr val="F72D1E"/>
    <a:srgbClr val="7CC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60" autoAdjust="0"/>
  </p:normalViewPr>
  <p:slideViewPr>
    <p:cSldViewPr>
      <p:cViewPr varScale="1">
        <p:scale>
          <a:sx n="66" d="100"/>
          <a:sy n="66" d="100"/>
        </p:scale>
        <p:origin x="-1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0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FF7F-D578-4B10-AEC0-F2C336825885}" type="datetimeFigureOut">
              <a:rPr lang="en-US" smtClean="0"/>
              <a:pPr/>
              <a:t>14.05.14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12499-6DDF-49D6-9053-E85D8647B1D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864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1142984"/>
            <a:ext cx="7772400" cy="1470025"/>
          </a:xfrm>
          <a:noFill/>
        </p:spPr>
        <p:txBody>
          <a:bodyPr/>
          <a:lstStyle>
            <a:lvl1pPr algn="r"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2643182"/>
            <a:ext cx="6400800" cy="1752600"/>
          </a:xfrm>
          <a:noFill/>
        </p:spPr>
        <p:txBody>
          <a:bodyPr/>
          <a:lstStyle>
            <a:lvl1pPr marL="0" indent="0" algn="r">
              <a:buNone/>
              <a:defRPr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noFill/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noFill/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malves\AppData\Local\Microsoft\Windows\Temporary Internet Files\Content.IE5\55ZM5Y71\MPj04277260000[1]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858000" cy="6857999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794C-A3A6-4C78-AEA2-21A994AED541}" type="datetimeFigureOut">
              <a:rPr lang="ru-RU" smtClean="0"/>
              <a:pPr/>
              <a:t>14.05.14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ru-RU" smtClean="0"/>
              <a:pPr/>
              <a:t>‹#›</a:t>
            </a:fld>
            <a:endParaRPr kumimoji="0" lang="ru-RU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76400" y="685800"/>
            <a:ext cx="7467600" cy="2438400"/>
          </a:xfrm>
        </p:spPr>
        <p:txBody>
          <a:bodyPr>
            <a:normAutofit/>
          </a:bodyPr>
          <a:lstStyle/>
          <a:p>
            <a:r>
              <a:rPr lang="ru-RU" dirty="0" smtClean="0"/>
              <a:t>Коррекционно</a:t>
            </a:r>
            <a:r>
              <a:rPr lang="ru-RU" dirty="0"/>
              <a:t>-</a:t>
            </a:r>
            <a:r>
              <a:rPr lang="ru-RU" dirty="0" smtClean="0"/>
              <a:t>развивающий урок для младших школьников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2971800"/>
            <a:ext cx="6400800" cy="1752600"/>
          </a:xfrm>
        </p:spPr>
        <p:txBody>
          <a:bodyPr/>
          <a:lstStyle/>
          <a:p>
            <a:r>
              <a:rPr lang="ru-RU" dirty="0" smtClean="0"/>
              <a:t>(развитие памяти, внимания, эмоционально-волевой системы)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5675316" y="5550688"/>
            <a:ext cx="330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Педагог-психолог:  Львова М.И.</a:t>
            </a:r>
            <a:endParaRPr lang="ru-RU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0" y="5486400"/>
            <a:ext cx="51054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394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Какое у меня настроение?</a:t>
            </a:r>
            <a:endParaRPr lang="pt-BR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4865" y="1371600"/>
            <a:ext cx="4838116" cy="548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мена</a:t>
            </a:r>
            <a:endParaRPr lang="pt-BR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53" y="1143000"/>
            <a:ext cx="90424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43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17" y="1066800"/>
            <a:ext cx="8810683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Надели кеды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, взяли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рюкзаки,</a:t>
            </a:r>
          </a:p>
          <a:p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              В глазах огонь и на щеках румянец.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Куда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спешите вы, озорники?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"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идём в поход!" - ребята прокричали,</a:t>
            </a:r>
          </a:p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И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шумной стайкой скрылись за горой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6" y="0"/>
            <a:ext cx="8229600" cy="1143000"/>
          </a:xfrm>
        </p:spPr>
        <p:txBody>
          <a:bodyPr/>
          <a:lstStyle/>
          <a:p>
            <a:r>
              <a:rPr lang="ru-RU" dirty="0" smtClean="0"/>
              <a:t>Мы отправляемся в поход…</a:t>
            </a:r>
            <a:endParaRPr lang="pt-B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5334000"/>
            <a:ext cx="879219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Давай и мы пойдём в поход с тобой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И </a:t>
            </a:r>
            <a:r>
              <a:rPr lang="ru-RU" b="1" dirty="0">
                <a:solidFill>
                  <a:srgbClr val="FF0000"/>
                </a:solidFill>
              </a:rPr>
              <a:t>будем свежим воздухом дышать,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Купаться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err="1">
                <a:solidFill>
                  <a:srgbClr val="FF0000"/>
                </a:solidFill>
              </a:rPr>
              <a:t>речке,загорать,смеяться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И </a:t>
            </a:r>
            <a:r>
              <a:rPr lang="ru-RU" b="1" dirty="0">
                <a:solidFill>
                  <a:srgbClr val="FF0000"/>
                </a:solidFill>
              </a:rPr>
              <a:t>в мячик у реки играть,</a:t>
            </a:r>
          </a:p>
          <a:p>
            <a:r>
              <a:rPr lang="ru-RU" b="1" dirty="0">
                <a:solidFill>
                  <a:srgbClr val="FF0000"/>
                </a:solidFill>
              </a:rPr>
              <a:t> </a:t>
            </a:r>
            <a:r>
              <a:rPr lang="ru-RU" b="1" dirty="0" smtClean="0">
                <a:solidFill>
                  <a:srgbClr val="FF0000"/>
                </a:solidFill>
              </a:rPr>
              <a:t>                                                                                                  </a:t>
            </a:r>
            <a:r>
              <a:rPr lang="ru-RU" b="1" dirty="0">
                <a:solidFill>
                  <a:srgbClr val="FF0000"/>
                </a:solidFill>
              </a:rPr>
              <a:t>"И красотой природы любоваться.</a:t>
            </a:r>
          </a:p>
          <a:p>
            <a:endParaRPr lang="ru-RU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819400"/>
            <a:ext cx="4800600" cy="27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424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6" y="0"/>
            <a:ext cx="8229600" cy="1143000"/>
          </a:xfrm>
        </p:spPr>
        <p:txBody>
          <a:bodyPr/>
          <a:lstStyle/>
          <a:p>
            <a:r>
              <a:rPr lang="ru-RU" dirty="0" smtClean="0"/>
              <a:t>Звуки природы…</a:t>
            </a:r>
            <a:endParaRPr lang="pt-BR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84" y="1066800"/>
            <a:ext cx="9233184" cy="69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49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Эмоции…</a:t>
            </a:r>
            <a:endParaRPr lang="pt-BR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914400"/>
            <a:ext cx="2895600" cy="5693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Потеряли котятки </a:t>
            </a:r>
          </a:p>
          <a:p>
            <a:r>
              <a:rPr lang="ru-RU" sz="1400" dirty="0"/>
              <a:t>По дороге перчатки </a:t>
            </a:r>
          </a:p>
          <a:p>
            <a:r>
              <a:rPr lang="ru-RU" sz="1400" dirty="0"/>
              <a:t>И в слезах прибежали домой: </a:t>
            </a:r>
          </a:p>
          <a:p>
            <a:r>
              <a:rPr lang="ru-RU" sz="1400" dirty="0"/>
              <a:t>- Мама, мама, прости, </a:t>
            </a:r>
          </a:p>
          <a:p>
            <a:r>
              <a:rPr lang="ru-RU" sz="1400" dirty="0"/>
              <a:t>мы не можем найти, </a:t>
            </a:r>
          </a:p>
          <a:p>
            <a:r>
              <a:rPr lang="ru-RU" sz="1400" dirty="0"/>
              <a:t>Мы не можем найти </a:t>
            </a:r>
          </a:p>
          <a:p>
            <a:r>
              <a:rPr lang="ru-RU" sz="1400" dirty="0"/>
              <a:t>Перчатки! </a:t>
            </a:r>
          </a:p>
          <a:p>
            <a:r>
              <a:rPr lang="ru-RU" sz="1400" dirty="0"/>
              <a:t>- Потеряли перчатки? </a:t>
            </a:r>
          </a:p>
          <a:p>
            <a:r>
              <a:rPr lang="ru-RU" sz="1400" dirty="0"/>
              <a:t>Вот дурные котятки! </a:t>
            </a:r>
          </a:p>
          <a:p>
            <a:r>
              <a:rPr lang="ru-RU" sz="1400" dirty="0"/>
              <a:t>Я вам нынче не дам пирога. </a:t>
            </a:r>
          </a:p>
          <a:p>
            <a:r>
              <a:rPr lang="ru-RU" sz="1400" dirty="0"/>
              <a:t>Мяу-мяу, не дам, </a:t>
            </a:r>
          </a:p>
          <a:p>
            <a:r>
              <a:rPr lang="ru-RU" sz="1400" dirty="0"/>
              <a:t>Мяу-мяу, не дам, </a:t>
            </a:r>
          </a:p>
          <a:p>
            <a:r>
              <a:rPr lang="ru-RU" sz="1400" dirty="0"/>
              <a:t>Я вам нынче не дам пирога. </a:t>
            </a:r>
          </a:p>
          <a:p>
            <a:r>
              <a:rPr lang="ru-RU" sz="1400" dirty="0"/>
              <a:t>Побежали котятки </a:t>
            </a:r>
          </a:p>
          <a:p>
            <a:r>
              <a:rPr lang="ru-RU" sz="1400" dirty="0"/>
              <a:t>Отыскали перчатки </a:t>
            </a:r>
          </a:p>
          <a:p>
            <a:r>
              <a:rPr lang="ru-RU" sz="1400" dirty="0"/>
              <a:t>И смеясь прибежали домой: </a:t>
            </a:r>
          </a:p>
          <a:p>
            <a:r>
              <a:rPr lang="ru-RU" sz="1400" dirty="0"/>
              <a:t>- Мама, мама, не злись, </a:t>
            </a:r>
          </a:p>
          <a:p>
            <a:r>
              <a:rPr lang="ru-RU" sz="1400" dirty="0"/>
              <a:t>Потому что нашлись, </a:t>
            </a:r>
          </a:p>
          <a:p>
            <a:r>
              <a:rPr lang="ru-RU" sz="1400" dirty="0"/>
              <a:t>Потому что нашлись </a:t>
            </a:r>
          </a:p>
          <a:p>
            <a:r>
              <a:rPr lang="ru-RU" sz="1400" dirty="0"/>
              <a:t>Перчатки! </a:t>
            </a:r>
          </a:p>
          <a:p>
            <a:r>
              <a:rPr lang="ru-RU" sz="1400" dirty="0"/>
              <a:t>- Отыскали перчатки? </a:t>
            </a:r>
          </a:p>
          <a:p>
            <a:r>
              <a:rPr lang="ru-RU" sz="1400" dirty="0"/>
              <a:t>Вот спасибо, котятки! </a:t>
            </a:r>
          </a:p>
          <a:p>
            <a:r>
              <a:rPr lang="ru-RU" sz="1400" dirty="0"/>
              <a:t>Я за это вам дам пирога. </a:t>
            </a:r>
          </a:p>
          <a:p>
            <a:r>
              <a:rPr lang="ru-RU" sz="1400" dirty="0" err="1"/>
              <a:t>мур-мур-мур</a:t>
            </a:r>
            <a:r>
              <a:rPr lang="ru-RU" sz="1400" dirty="0"/>
              <a:t>, пирога, </a:t>
            </a:r>
          </a:p>
          <a:p>
            <a:r>
              <a:rPr lang="ru-RU" sz="1400" dirty="0" err="1"/>
              <a:t>мур-мур-мур</a:t>
            </a:r>
            <a:r>
              <a:rPr lang="ru-RU" sz="1400" dirty="0"/>
              <a:t>, пирога, </a:t>
            </a:r>
          </a:p>
          <a:p>
            <a:r>
              <a:rPr lang="ru-RU" sz="1400" dirty="0"/>
              <a:t>Я за это вам дам пирога. (Маршак) </a:t>
            </a:r>
          </a:p>
        </p:txBody>
      </p:sp>
    </p:spTree>
    <p:extLst>
      <p:ext uri="{BB962C8B-B14F-4D97-AF65-F5344CB8AC3E}">
        <p14:creationId xmlns:p14="http://schemas.microsoft.com/office/powerpoint/2010/main" val="3393018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Эмоции…</a:t>
            </a:r>
            <a:endParaRPr lang="pt-BR" dirty="0"/>
          </a:p>
        </p:txBody>
      </p:sp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717823"/>
            <a:ext cx="50292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86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Рисуем эмоции…</a:t>
            </a:r>
            <a:endParaRPr lang="pt-BR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15904"/>
              </p:ext>
            </p:extLst>
          </p:nvPr>
        </p:nvGraphicFramePr>
        <p:xfrm>
          <a:off x="3733800" y="762000"/>
          <a:ext cx="5105400" cy="577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2700"/>
                <a:gridCol w="2552700"/>
              </a:tblGrid>
              <a:tr h="2885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8854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3962400" y="1219200"/>
            <a:ext cx="1981200" cy="1828800"/>
          </a:xfrm>
          <a:prstGeom prst="ellipse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343400" y="4267200"/>
            <a:ext cx="1219200" cy="1219200"/>
          </a:xfrm>
          <a:prstGeom prst="ellipse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934200" y="4267200"/>
            <a:ext cx="1219200" cy="1219200"/>
          </a:xfrm>
          <a:prstGeom prst="ellipse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4343400" y="4191000"/>
            <a:ext cx="1371600" cy="1295400"/>
          </a:xfrm>
          <a:prstGeom prst="smileyFace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400800" y="1219200"/>
            <a:ext cx="1981200" cy="1828800"/>
          </a:xfrm>
          <a:prstGeom prst="ellipse">
            <a:avLst/>
          </a:prstGeom>
          <a:solidFill>
            <a:srgbClr val="F2F2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Молния 16"/>
          <p:cNvSpPr/>
          <p:nvPr/>
        </p:nvSpPr>
        <p:spPr>
          <a:xfrm>
            <a:off x="6705600" y="1600200"/>
            <a:ext cx="1219200" cy="990600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блако 17"/>
          <p:cNvSpPr/>
          <p:nvPr/>
        </p:nvSpPr>
        <p:spPr>
          <a:xfrm>
            <a:off x="4267200" y="1524000"/>
            <a:ext cx="1143000" cy="7620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860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Радуга наших эмоций</a:t>
            </a:r>
            <a:endParaRPr lang="pt-BR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28699"/>
            <a:ext cx="9144001" cy="59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31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C02500374999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5F23618-F48B-463B-AFBC-4066D6C8BE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TC025003749991</Template>
  <TotalTime>4658</TotalTime>
  <Words>222</Words>
  <Application>Microsoft Macintosh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TC025003749991</vt:lpstr>
      <vt:lpstr>Коррекционно-развивающий урок для младших школьников</vt:lpstr>
      <vt:lpstr>Какое у меня настроение?</vt:lpstr>
      <vt:lpstr>Имена</vt:lpstr>
      <vt:lpstr>Мы отправляемся в поход…</vt:lpstr>
      <vt:lpstr>Звуки природы…</vt:lpstr>
      <vt:lpstr>Эмоции…</vt:lpstr>
      <vt:lpstr>Эмоции…</vt:lpstr>
      <vt:lpstr>Рисуем эмоции…</vt:lpstr>
      <vt:lpstr>Радуга наших эмоций</vt:lpstr>
      <vt:lpstr>Спасибо за внимание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Абстракция</dc:title>
  <dc:subject/>
  <dc:creator/>
  <cp:keywords/>
  <dc:description/>
  <cp:lastModifiedBy>macbook pro</cp:lastModifiedBy>
  <cp:revision>29</cp:revision>
  <dcterms:modified xsi:type="dcterms:W3CDTF">2014-05-13T22:21:34Z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TC025003749991</vt:lpwstr>
  </property>
</Properties>
</file>