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C89F-D1A9-4291-AA9D-27F89244FFB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4A30-1FB4-471A-88CF-3EBB790F1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C89F-D1A9-4291-AA9D-27F89244FFB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4A30-1FB4-471A-88CF-3EBB790F1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C89F-D1A9-4291-AA9D-27F89244FFB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4A30-1FB4-471A-88CF-3EBB790F1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C89F-D1A9-4291-AA9D-27F89244FFB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4A30-1FB4-471A-88CF-3EBB790F1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C89F-D1A9-4291-AA9D-27F89244FFB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4A30-1FB4-471A-88CF-3EBB790F1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C89F-D1A9-4291-AA9D-27F89244FFB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4A30-1FB4-471A-88CF-3EBB790F1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C89F-D1A9-4291-AA9D-27F89244FFB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4A30-1FB4-471A-88CF-3EBB790F1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C89F-D1A9-4291-AA9D-27F89244FFB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4A30-1FB4-471A-88CF-3EBB790F1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C89F-D1A9-4291-AA9D-27F89244FFB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4A30-1FB4-471A-88CF-3EBB790F1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C89F-D1A9-4291-AA9D-27F89244FFB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4A30-1FB4-471A-88CF-3EBB790F1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C89F-D1A9-4291-AA9D-27F89244FFB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4A30-1FB4-471A-88CF-3EBB790F1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1C89F-D1A9-4291-AA9D-27F89244FFB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C4A30-1FB4-471A-88CF-3EBB790F1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u="sng" dirty="0"/>
              <a:t>Наглядные пособия на уроках природоведения.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Выполнили: учащиеся 5А и 5Б классов</a:t>
            </a:r>
          </a:p>
          <a:p>
            <a:r>
              <a:rPr lang="ru-RU" dirty="0" err="1">
                <a:solidFill>
                  <a:schemeClr val="tx1"/>
                </a:solidFill>
              </a:rPr>
              <a:t>Зинатуллина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Эвелина</a:t>
            </a:r>
            <a:r>
              <a:rPr lang="ru-RU" dirty="0">
                <a:solidFill>
                  <a:schemeClr val="tx1"/>
                </a:solidFill>
              </a:rPr>
              <a:t>, Агафонова Екатерина , Воронина Татьяна, </a:t>
            </a:r>
            <a:r>
              <a:rPr lang="ru-RU" dirty="0" err="1">
                <a:solidFill>
                  <a:schemeClr val="tx1"/>
                </a:solidFill>
              </a:rPr>
              <a:t>Капитанова</a:t>
            </a:r>
            <a:r>
              <a:rPr lang="ru-RU" dirty="0">
                <a:solidFill>
                  <a:schemeClr val="tx1"/>
                </a:solidFill>
              </a:rPr>
              <a:t> Анастасия, Рязанин Игорь, </a:t>
            </a:r>
            <a:r>
              <a:rPr lang="ru-RU" dirty="0" err="1">
                <a:solidFill>
                  <a:schemeClr val="tx1"/>
                </a:solidFill>
              </a:rPr>
              <a:t>Пенькова</a:t>
            </a:r>
            <a:r>
              <a:rPr lang="ru-RU" dirty="0">
                <a:solidFill>
                  <a:schemeClr val="tx1"/>
                </a:solidFill>
              </a:rPr>
              <a:t> Елизавета, Арбузов Кирилл, Федотова </a:t>
            </a:r>
            <a:r>
              <a:rPr lang="ru-RU" dirty="0" smtClean="0">
                <a:solidFill>
                  <a:schemeClr val="tx1"/>
                </a:solidFill>
              </a:rPr>
              <a:t>Дарья, Лаврухина Мария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Руководитель</a:t>
            </a:r>
            <a:r>
              <a:rPr lang="ru-RU" smtClean="0">
                <a:solidFill>
                  <a:schemeClr val="tx1"/>
                </a:solidFill>
              </a:rPr>
              <a:t>: Абдулина М.И.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836712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Макет вулкана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Учитель\Desktop\DSCN06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83568" y="1916832"/>
            <a:ext cx="2304256" cy="1728192"/>
          </a:xfrm>
          <a:prstGeom prst="rect">
            <a:avLst/>
          </a:prstGeom>
          <a:noFill/>
        </p:spPr>
      </p:pic>
      <p:pic>
        <p:nvPicPr>
          <p:cNvPr id="2051" name="Picture 3" descr="C:\Users\Учитель\Desktop\DSCN06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156176" y="1916832"/>
            <a:ext cx="2304256" cy="1728192"/>
          </a:xfrm>
          <a:prstGeom prst="rect">
            <a:avLst/>
          </a:prstGeom>
          <a:noFill/>
        </p:spPr>
      </p:pic>
      <p:pic>
        <p:nvPicPr>
          <p:cNvPr id="2052" name="Picture 4" descr="C:\Users\Учитель\Desktop\DSCN06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365104"/>
            <a:ext cx="2592287" cy="1944215"/>
          </a:xfrm>
          <a:prstGeom prst="rect">
            <a:avLst/>
          </a:prstGeom>
          <a:noFill/>
        </p:spPr>
      </p:pic>
      <p:pic>
        <p:nvPicPr>
          <p:cNvPr id="2053" name="Picture 5" descr="C:\Users\Учитель\Desktop\DSCN062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4437112"/>
            <a:ext cx="2592288" cy="1944216"/>
          </a:xfrm>
          <a:prstGeom prst="rect">
            <a:avLst/>
          </a:prstGeom>
          <a:noFill/>
        </p:spPr>
      </p:pic>
      <p:pic>
        <p:nvPicPr>
          <p:cNvPr id="2054" name="Picture 6" descr="C:\Users\Учитель\Desktop\DSCN062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2348880"/>
            <a:ext cx="2784309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DSCN06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2016223" cy="151216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07956" y="836712"/>
            <a:ext cx="5640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Макет клетки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7" name="Picture 3" descr="C:\Users\Учитель\Desktop\DSCN06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628800"/>
            <a:ext cx="2031033" cy="1523275"/>
          </a:xfrm>
          <a:prstGeom prst="rect">
            <a:avLst/>
          </a:prstGeom>
          <a:noFill/>
        </p:spPr>
      </p:pic>
      <p:pic>
        <p:nvPicPr>
          <p:cNvPr id="1028" name="Picture 4" descr="C:\Users\Учитель\Desktop\DSCN06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581128"/>
            <a:ext cx="2462022" cy="1846517"/>
          </a:xfrm>
          <a:prstGeom prst="rect">
            <a:avLst/>
          </a:prstGeom>
          <a:noFill/>
        </p:spPr>
      </p:pic>
      <p:pic>
        <p:nvPicPr>
          <p:cNvPr id="1029" name="Picture 5" descr="C:\Users\Учитель\Desktop\DSCN063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4653136"/>
            <a:ext cx="2318005" cy="1738504"/>
          </a:xfrm>
          <a:prstGeom prst="rect">
            <a:avLst/>
          </a:prstGeom>
          <a:noFill/>
        </p:spPr>
      </p:pic>
      <p:pic>
        <p:nvPicPr>
          <p:cNvPr id="1030" name="Picture 6" descr="C:\Users\Учитель\Desktop\DSCN062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3064358" y="2416362"/>
            <a:ext cx="2808312" cy="2097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Учитель\Desktop\DSCN06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789040"/>
            <a:ext cx="3542142" cy="2656607"/>
          </a:xfrm>
          <a:prstGeom prst="rect">
            <a:avLst/>
          </a:prstGeom>
          <a:noFill/>
        </p:spPr>
      </p:pic>
      <p:pic>
        <p:nvPicPr>
          <p:cNvPr id="3075" name="Picture 3" descr="C:\Users\Учитель\Desktop\DSCN06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844824"/>
            <a:ext cx="3552394" cy="266429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3569" y="404664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Макет одноклеточных организмов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53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Наглядные пособия на уроках природоведения.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Наглядные пособия на уроках природоведения.</dc:title>
  <dc:creator>Учитель</dc:creator>
  <cp:lastModifiedBy>Учитель</cp:lastModifiedBy>
  <cp:revision>6</cp:revision>
  <dcterms:created xsi:type="dcterms:W3CDTF">2013-03-23T15:41:50Z</dcterms:created>
  <dcterms:modified xsi:type="dcterms:W3CDTF">2013-11-09T18:18:30Z</dcterms:modified>
</cp:coreProperties>
</file>