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5F6643-DDD9-4350-84B3-0758F012BCC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D61D5F-84EA-4573-A471-59520814B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9001188" cy="18943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«Холдинг – терапия»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000636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/>
              <a:t>сообщение </a:t>
            </a:r>
            <a:r>
              <a:rPr lang="ru-RU" sz="2400" dirty="0" smtClean="0"/>
              <a:t>подготовил</a:t>
            </a:r>
            <a:endParaRPr lang="ru-RU" sz="2400" dirty="0" smtClean="0"/>
          </a:p>
          <a:p>
            <a:pPr algn="r"/>
            <a:r>
              <a:rPr lang="ru-RU" sz="2400" dirty="0" smtClean="0"/>
              <a:t>Педагог-психолог МБОУ «</a:t>
            </a:r>
            <a:r>
              <a:rPr lang="ru-RU" sz="2400" dirty="0" err="1" smtClean="0"/>
              <a:t>Новопоселкоская</a:t>
            </a:r>
            <a:r>
              <a:rPr lang="ru-RU" sz="2400" dirty="0" smtClean="0"/>
              <a:t> СОШ»</a:t>
            </a:r>
            <a:endParaRPr lang="ru-RU" sz="2400" dirty="0" smtClean="0"/>
          </a:p>
          <a:p>
            <a:pPr algn="r"/>
            <a:r>
              <a:rPr lang="ru-RU" sz="2400" dirty="0" smtClean="0"/>
              <a:t>Пономаренко Анна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14480" y="357166"/>
            <a:ext cx="6286544" cy="785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Возрастные различия в холдинг - терапии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57422" y="1643050"/>
            <a:ext cx="4857784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Младенческий возраст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3000372"/>
            <a:ext cx="4857784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Дошкольный возраст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4429132"/>
            <a:ext cx="4857784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Школьники и подростки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2000" y="250030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72000" y="385762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8580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Список литературы: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Либлинг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М.М. Холдинг терапия как форма психологической помощи семье, имеющей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аутичного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ребенка.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Мамайчук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И.И.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омощь психолога детям с аутизмом.- СПб.: Речь, 2007.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ru-happychild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livejournal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Invamam.ru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M. Welch ‘’Holding-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Time’’,N.Y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., 1988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928802"/>
            <a:ext cx="508023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32" y="285728"/>
            <a:ext cx="5572164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План: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28736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История возникновения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холдинг-терапии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Показания и противопоказания к применению;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холдинг-терапии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Теории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холдинг-терапии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Функции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холдинг-терапии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Выделение возрастных периодов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холдинг-терапии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285728"/>
            <a:ext cx="7429552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История появления холдинг - терапии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5214950"/>
            <a:ext cx="2500330" cy="9286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1878 год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4857760"/>
            <a:ext cx="3571900" cy="1571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Марта </a:t>
            </a:r>
            <a:r>
              <a:rPr lang="ru-RU" sz="2400" dirty="0" err="1" smtClean="0">
                <a:solidFill>
                  <a:schemeClr val="tx1"/>
                </a:solidFill>
              </a:rPr>
              <a:t>Велч</a:t>
            </a:r>
            <a:r>
              <a:rPr lang="ru-RU" sz="2400" dirty="0" smtClean="0">
                <a:solidFill>
                  <a:schemeClr val="tx1"/>
                </a:solidFill>
              </a:rPr>
              <a:t>, материнский центр в Гринвиче, США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929058" y="5357826"/>
            <a:ext cx="642942" cy="42862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Катюшка\Documents\Звёздочка\Раскраски, картинки,рамочки\14893097_15394267_davay_obnimems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285860"/>
            <a:ext cx="5314912" cy="33218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714356"/>
            <a:ext cx="3571900" cy="9286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Основа метода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NS\Pictures\холдинг\02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3332244" cy="331888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714348" y="4929198"/>
            <a:ext cx="7429552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Желание матери обнять ребенка и удержать его рядом с собой при обеспокоенном поведении ребенка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714480" y="2071678"/>
            <a:ext cx="642942" cy="2428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642918"/>
          <a:ext cx="771530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3857652"/>
                <a:gridCol w="342902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показания к применению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противопоказания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аутичность</a:t>
                      </a:r>
                      <a:r>
                        <a:rPr lang="ru-RU" sz="2400" dirty="0" smtClean="0"/>
                        <a:t> ребенка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астматич</a:t>
                      </a:r>
                      <a:r>
                        <a:rPr lang="ru-RU" sz="2400" dirty="0" smtClean="0"/>
                        <a:t>. приступы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агрессивность/</a:t>
                      </a:r>
                      <a:r>
                        <a:rPr lang="ru-RU" sz="2400" dirty="0" err="1" smtClean="0"/>
                        <a:t>аутоагрессия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кожные заболевания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тиранич</a:t>
                      </a:r>
                      <a:r>
                        <a:rPr lang="ru-RU" sz="2400" dirty="0" smtClean="0"/>
                        <a:t>.  наклонности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диабет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гиперактиность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ссз</a:t>
                      </a:r>
                      <a:r>
                        <a:rPr lang="ru-RU" sz="2400" dirty="0" smtClean="0"/>
                        <a:t> родителей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непослушание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немотивированность</a:t>
                      </a:r>
                      <a:r>
                        <a:rPr lang="ru-RU" sz="2400" dirty="0" smtClean="0"/>
                        <a:t> родителей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снижение самооценки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травма от </a:t>
                      </a:r>
                      <a:r>
                        <a:rPr lang="ru-RU" sz="2400" dirty="0" err="1" smtClean="0"/>
                        <a:t>отнасилия</a:t>
                      </a:r>
                      <a:r>
                        <a:rPr lang="ru-RU" sz="2400" baseline="0" dirty="0" smtClean="0"/>
                        <a:t> любого типа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нарушение сна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частый,</a:t>
                      </a:r>
                      <a:r>
                        <a:rPr lang="ru-RU" sz="2400" baseline="0" dirty="0" smtClean="0"/>
                        <a:t> долгий плач ночью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2000240"/>
            <a:ext cx="2000264" cy="18573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Процедура холдинг - терапии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29058" y="1071546"/>
            <a:ext cx="4429156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Стадия конфронтации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9058" y="2428868"/>
            <a:ext cx="4429156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Стадия отвержения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9058" y="3857628"/>
            <a:ext cx="4429156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Стадия разрешения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643174" y="1500174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643174" y="278605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71736" y="364331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1538" y="857232"/>
            <a:ext cx="321471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Длительность первого сеанса 1,5-4,5 часа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29256" y="857232"/>
            <a:ext cx="2286016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Далее длительность сокращается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2714620"/>
            <a:ext cx="3571900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ффективно, если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4143380"/>
            <a:ext cx="6072230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осещение терапии не менее 3 лет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3071802" y="2071678"/>
            <a:ext cx="714380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357818" y="2143116"/>
            <a:ext cx="714380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rot="5400000">
            <a:off x="4286248" y="3714752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642918"/>
          <a:ext cx="6096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Теории холдинг - терапии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Харлоу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Боулби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Тинберген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Типберген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Рассматривает ранние детские эмоциональные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растройства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как результат нарушения эмоциональных связей между матерью и ребенком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Механизм действия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холдинг-терапии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в работе с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аутичными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детьми.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По их мнению РДА обусловлен враждебным влиянием на грудного ребенка со стороны его окружения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4546" y="214290"/>
            <a:ext cx="4643470" cy="785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Функции холдинг - терапии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7215238" cy="4401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Способ восстановления ранних форм привязанности к близким;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Формирует  новые способы взаимодействия между ребенком и родителями;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Преодоление защитного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аутистического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барьера, негативных аффектов, страхов;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Стимулирует дальнейшее развитие и психическую активность ребенка;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Дает возможность родителям сохранить семью и  наладить  взаимоотношения.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301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«Холдинг – терапия»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«Холдинг – терапия»</dc:title>
  <dc:creator>DNS</dc:creator>
  <cp:lastModifiedBy>DNS</cp:lastModifiedBy>
  <cp:revision>11</cp:revision>
  <dcterms:created xsi:type="dcterms:W3CDTF">2013-03-17T16:20:41Z</dcterms:created>
  <dcterms:modified xsi:type="dcterms:W3CDTF">2014-05-14T18:51:39Z</dcterms:modified>
</cp:coreProperties>
</file>