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1" r:id="rId2"/>
    <p:sldId id="27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BCD667B-4122-4E99-B976-DE56FF7FE0C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E136F00-78C0-487C-BFF4-47EB2B5D7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634288" cy="2868168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3429000"/>
            <a:ext cx="5114778" cy="1101248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4000" dirty="0" smtClean="0"/>
              <a:t>Тема: «Занимательный и трудный русский язык»</a:t>
            </a:r>
          </a:p>
          <a:p>
            <a:pPr algn="ctr"/>
            <a:r>
              <a:rPr lang="ru-RU" sz="4000" dirty="0" smtClean="0"/>
              <a:t> Учитель:  Косолапова О.М., </a:t>
            </a:r>
            <a:br>
              <a:rPr lang="ru-RU" sz="4000" dirty="0" smtClean="0"/>
            </a:br>
            <a:r>
              <a:rPr lang="ru-RU" sz="4000" dirty="0" smtClean="0"/>
              <a:t>МОУ СОШ№1</a:t>
            </a:r>
            <a:br>
              <a:rPr lang="ru-RU" sz="4000" dirty="0" smtClean="0"/>
            </a:br>
            <a:r>
              <a:rPr lang="ru-RU" sz="4000" dirty="0" smtClean="0"/>
              <a:t>г.Карталы ,Челябинской обл. 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642918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    </a:t>
            </a:r>
            <a:r>
              <a:rPr lang="ru-RU" sz="4000" i="1" dirty="0" smtClean="0"/>
              <a:t>К В Н   по русскому языку </a:t>
            </a:r>
            <a:br>
              <a:rPr lang="ru-RU" sz="4000" i="1" dirty="0" smtClean="0"/>
            </a:br>
            <a:r>
              <a:rPr lang="ru-RU" sz="4000" i="1" dirty="0" smtClean="0"/>
              <a:t>в 6 классе</a:t>
            </a:r>
            <a:endParaRPr lang="ru-RU" sz="40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Конкурс капитанов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–Выполните синтаксический разбор предложения.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1. Пушистый снежок покрыл землю и ветви деревьев. </a:t>
            </a:r>
          </a:p>
          <a:p>
            <a:r>
              <a:rPr lang="ru-RU" dirty="0" smtClean="0"/>
              <a:t>2. Ребята катались с горки на лыжах и  санках. 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7 конкурс</a:t>
            </a:r>
            <a:br>
              <a:rPr lang="ru-RU" dirty="0" smtClean="0"/>
            </a:br>
            <a:r>
              <a:rPr lang="ru-RU" dirty="0" smtClean="0"/>
              <a:t>       Вопросы на смекалку.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Ответьте на вопросы.</a:t>
            </a:r>
          </a:p>
          <a:p>
            <a:r>
              <a:rPr lang="ru-RU" dirty="0" smtClean="0"/>
              <a:t>- В кабинете директора школы раздался звонок. Он снял трубку и услышал: «Вам звонит (ударение на первый слог) учительница». «Не верю», - сказал директор и повесил трубку.</a:t>
            </a:r>
          </a:p>
          <a:p>
            <a:r>
              <a:rPr lang="ru-RU" dirty="0" smtClean="0"/>
              <a:t>? Почему директор не поверил звонившей?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- Почему учитель из к/</a:t>
            </a:r>
            <a:r>
              <a:rPr lang="ru-RU" dirty="0" err="1" smtClean="0"/>
              <a:t>ф</a:t>
            </a:r>
            <a:r>
              <a:rPr lang="ru-RU" dirty="0" smtClean="0"/>
              <a:t> «Доживём до понедельника» возмутился, услышав от учительницы фразу: «Я им говорю: Не </a:t>
            </a:r>
            <a:r>
              <a:rPr lang="ru-RU" dirty="0" err="1" smtClean="0"/>
              <a:t>ложите</a:t>
            </a:r>
            <a:r>
              <a:rPr lang="ru-RU" dirty="0" smtClean="0"/>
              <a:t> в парту, а они </a:t>
            </a:r>
            <a:r>
              <a:rPr lang="ru-RU" dirty="0" err="1" smtClean="0"/>
              <a:t>ложат</a:t>
            </a:r>
            <a:r>
              <a:rPr lang="ru-RU" dirty="0" smtClean="0"/>
              <a:t> и </a:t>
            </a:r>
            <a:r>
              <a:rPr lang="ru-RU" dirty="0" err="1" smtClean="0"/>
              <a:t>ложат</a:t>
            </a:r>
            <a:r>
              <a:rPr lang="ru-RU" dirty="0" smtClean="0"/>
              <a:t>» ?</a:t>
            </a:r>
          </a:p>
          <a:p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Конкурс </a:t>
            </a:r>
            <a:br>
              <a:rPr lang="ru-RU" dirty="0" smtClean="0"/>
            </a:br>
            <a:r>
              <a:rPr lang="ru-RU" dirty="0" smtClean="0"/>
              <a:t>        «Четвертый лишний»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Найдите лишнее словосочетание:</a:t>
            </a:r>
          </a:p>
          <a:p>
            <a:r>
              <a:rPr lang="ru-RU" dirty="0" smtClean="0"/>
              <a:t>Легкое крик…</a:t>
            </a:r>
            <a:r>
              <a:rPr lang="ru-RU" dirty="0" err="1" smtClean="0"/>
              <a:t>сновение</a:t>
            </a:r>
            <a:endParaRPr lang="ru-RU" dirty="0" smtClean="0"/>
          </a:p>
          <a:p>
            <a:r>
              <a:rPr lang="ru-RU" dirty="0" err="1" smtClean="0"/>
              <a:t>Неприк</a:t>
            </a:r>
            <a:r>
              <a:rPr lang="ru-RU" dirty="0" smtClean="0"/>
              <a:t>…</a:t>
            </a:r>
            <a:r>
              <a:rPr lang="ru-RU" dirty="0" err="1" smtClean="0"/>
              <a:t>сновенный</a:t>
            </a:r>
            <a:r>
              <a:rPr lang="ru-RU" dirty="0" smtClean="0"/>
              <a:t> запас</a:t>
            </a:r>
          </a:p>
          <a:p>
            <a:r>
              <a:rPr lang="ru-RU" dirty="0" smtClean="0"/>
              <a:t>Слегка </a:t>
            </a:r>
            <a:r>
              <a:rPr lang="ru-RU" dirty="0" err="1" smtClean="0"/>
              <a:t>прик</a:t>
            </a:r>
            <a:r>
              <a:rPr lang="ru-RU" dirty="0" smtClean="0"/>
              <a:t>…</a:t>
            </a:r>
            <a:r>
              <a:rPr lang="ru-RU" dirty="0" err="1" smtClean="0"/>
              <a:t>саться</a:t>
            </a:r>
            <a:endParaRPr lang="ru-RU" dirty="0" smtClean="0"/>
          </a:p>
          <a:p>
            <a:r>
              <a:rPr lang="ru-RU" dirty="0" smtClean="0"/>
              <a:t>Точки </a:t>
            </a:r>
            <a:r>
              <a:rPr lang="ru-RU" dirty="0" err="1" smtClean="0"/>
              <a:t>сопрк</a:t>
            </a:r>
            <a:r>
              <a:rPr lang="ru-RU" dirty="0" smtClean="0"/>
              <a:t>…</a:t>
            </a:r>
            <a:r>
              <a:rPr lang="ru-RU" dirty="0" err="1" smtClean="0"/>
              <a:t>сновения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9 КОНКУРС – Загадки.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8"/>
            <a:r>
              <a:rPr lang="ru-RU" dirty="0" smtClean="0"/>
              <a:t>1.Не куст, а с листочками,</a:t>
            </a:r>
          </a:p>
          <a:p>
            <a:r>
              <a:rPr lang="ru-RU" sz="1400" dirty="0" smtClean="0"/>
              <a:t>                                   </a:t>
            </a:r>
            <a:r>
              <a:rPr lang="ru-RU" sz="1400" dirty="0" smtClean="0"/>
              <a:t>Не рубашка, а сшита.</a:t>
            </a:r>
          </a:p>
          <a:p>
            <a:r>
              <a:rPr lang="ru-RU" sz="1400" dirty="0" smtClean="0"/>
              <a:t>      </a:t>
            </a:r>
            <a:r>
              <a:rPr lang="ru-RU" sz="1400" dirty="0" smtClean="0"/>
              <a:t>                              </a:t>
            </a:r>
            <a:r>
              <a:rPr lang="ru-RU" sz="1400" dirty="0" smtClean="0"/>
              <a:t>Не человек, а рассказывает.</a:t>
            </a:r>
          </a:p>
          <a:p>
            <a:r>
              <a:rPr lang="ru-RU" sz="1400" dirty="0" smtClean="0"/>
              <a:t>   </a:t>
            </a:r>
            <a:r>
              <a:rPr lang="ru-RU" sz="1400" dirty="0" smtClean="0"/>
              <a:t>2.  Стоит дом, кто в него войдёт,</a:t>
            </a:r>
          </a:p>
          <a:p>
            <a:r>
              <a:rPr lang="ru-RU" sz="1400" dirty="0" smtClean="0"/>
              <a:t>   </a:t>
            </a:r>
            <a:r>
              <a:rPr lang="ru-RU" sz="1400" dirty="0" smtClean="0"/>
              <a:t> </a:t>
            </a:r>
            <a:r>
              <a:rPr lang="ru-RU" sz="1400" dirty="0" smtClean="0"/>
              <a:t>Тот ум приобретёт. </a:t>
            </a:r>
          </a:p>
          <a:p>
            <a:r>
              <a:rPr lang="ru-RU" sz="1400" dirty="0" smtClean="0"/>
              <a:t>                                    </a:t>
            </a:r>
            <a:r>
              <a:rPr lang="ru-RU" sz="1400" dirty="0" smtClean="0"/>
              <a:t>3. В школьной сумке я лежу,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                                     </a:t>
            </a:r>
            <a:r>
              <a:rPr lang="ru-RU" sz="1400" dirty="0" smtClean="0"/>
              <a:t>Как ты учишься, скажу. </a:t>
            </a:r>
          </a:p>
          <a:p>
            <a:r>
              <a:rPr lang="ru-RU" sz="1400" dirty="0" smtClean="0"/>
              <a:t>4. Чёрные</a:t>
            </a:r>
            <a:r>
              <a:rPr lang="ru-RU" sz="1400" dirty="0" smtClean="0"/>
              <a:t>, кривые, от рождения немые,    </a:t>
            </a:r>
          </a:p>
          <a:p>
            <a:r>
              <a:rPr lang="ru-RU" sz="1400" dirty="0" smtClean="0"/>
              <a:t>  </a:t>
            </a:r>
            <a:r>
              <a:rPr lang="ru-RU" sz="1400" dirty="0" smtClean="0"/>
              <a:t>Станут в ряд – сразу заговорят. </a:t>
            </a:r>
          </a:p>
          <a:p>
            <a:r>
              <a:rPr lang="ru-RU" sz="1400" dirty="0" smtClean="0"/>
              <a:t>                                   5.Какую </a:t>
            </a:r>
            <a:r>
              <a:rPr lang="ru-RU" sz="1400" dirty="0" smtClean="0"/>
              <a:t>строчку не сможет прочитать ни один человек?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400" dirty="0" smtClean="0"/>
              <a:t>6. Название какого дерева состоит из 4-х предлогов?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                             7</a:t>
            </a:r>
            <a:r>
              <a:rPr lang="ru-RU" sz="1400" dirty="0" smtClean="0"/>
              <a:t>. Какие 2 местоимения мешают ездить по дорогам?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</a:t>
            </a:r>
            <a:r>
              <a:rPr lang="ru-RU" sz="1400" dirty="0" smtClean="0"/>
              <a:t>8. Какое имя числительное приказывает?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10.  КОНКУРС -  Кто быстрее?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b="1" dirty="0" smtClean="0"/>
              <a:t>. Разобрать слово по составу  </a:t>
            </a:r>
          </a:p>
          <a:p>
            <a:r>
              <a:rPr lang="ru-RU" dirty="0" smtClean="0"/>
              <a:t>( произвести морфемный разбор)</a:t>
            </a:r>
          </a:p>
          <a:p>
            <a:r>
              <a:rPr lang="ru-RU" dirty="0" smtClean="0"/>
              <a:t>Задумался, настенный, подарок, невесело.              </a:t>
            </a:r>
          </a:p>
          <a:p>
            <a:r>
              <a:rPr lang="ru-RU" dirty="0" smtClean="0"/>
              <a:t>2. </a:t>
            </a:r>
            <a:r>
              <a:rPr lang="ru-RU" b="1" dirty="0" smtClean="0"/>
              <a:t>Записать 5 изученных: </a:t>
            </a:r>
          </a:p>
          <a:p>
            <a:r>
              <a:rPr lang="ru-RU" dirty="0" smtClean="0"/>
              <a:t>1) частей речи,                                            2)членов предложения.                                                                                     </a:t>
            </a:r>
          </a:p>
          <a:p>
            <a:r>
              <a:rPr lang="ru-RU" dirty="0" smtClean="0"/>
              <a:t>3. </a:t>
            </a:r>
            <a:r>
              <a:rPr lang="ru-RU" b="1" dirty="0" smtClean="0"/>
              <a:t>Расставить ударения.</a:t>
            </a:r>
          </a:p>
          <a:p>
            <a:r>
              <a:rPr lang="ru-RU" sz="2400" dirty="0" smtClean="0"/>
              <a:t>Алфавит, красивее, хозяева, щавель, положил, удобнее.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Поздравление Маме!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Приближается замечательный праздник-8марта.</a:t>
            </a:r>
          </a:p>
          <a:p>
            <a:r>
              <a:rPr lang="ru-RU" dirty="0" smtClean="0"/>
              <a:t>Поздравьте мам с этим чудесным праздником.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3614" y="1600200"/>
            <a:ext cx="340824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Подведение итогов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ты хочешь судьбу переспорить,</a:t>
            </a:r>
          </a:p>
          <a:p>
            <a:r>
              <a:rPr lang="ru-RU" dirty="0" smtClean="0"/>
              <a:t>  если ты ищешь отрады цветник,</a:t>
            </a:r>
          </a:p>
          <a:p>
            <a:r>
              <a:rPr lang="ru-RU" dirty="0" smtClean="0"/>
              <a:t>  если нуждаешься в твёрдой опоре,</a:t>
            </a:r>
          </a:p>
          <a:p>
            <a:r>
              <a:rPr lang="ru-RU" dirty="0" smtClean="0"/>
              <a:t>  выучи русский язык.</a:t>
            </a:r>
          </a:p>
          <a:p>
            <a:r>
              <a:rPr lang="ru-RU" dirty="0" smtClean="0"/>
              <a:t>Он твой наставник великий, могучий,</a:t>
            </a:r>
          </a:p>
          <a:p>
            <a:r>
              <a:rPr lang="ru-RU" dirty="0" smtClean="0"/>
              <a:t> Он переводчик, он проводник.</a:t>
            </a:r>
          </a:p>
          <a:p>
            <a:r>
              <a:rPr lang="ru-RU" dirty="0" smtClean="0"/>
              <a:t> Если штурмуешь познания кручи – </a:t>
            </a:r>
          </a:p>
          <a:p>
            <a:r>
              <a:rPr lang="ru-RU" dirty="0" smtClean="0"/>
              <a:t> Выучи русский язык!   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    1. обобщение и систематизация   изученного по русскому языку; </a:t>
            </a:r>
          </a:p>
          <a:p>
            <a:r>
              <a:rPr lang="ru-RU" sz="2800" dirty="0" smtClean="0"/>
              <a:t>    2.Развивать умение приводить в систему языковые явления;   </a:t>
            </a:r>
          </a:p>
          <a:p>
            <a:r>
              <a:rPr lang="ru-RU" sz="2800" dirty="0" smtClean="0"/>
              <a:t>    3.Воспитывать коллективизм, чувство ответственности.</a:t>
            </a:r>
          </a:p>
          <a:p>
            <a:endParaRPr lang="ru-RU" sz="2800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298383">
            <a:off x="2857286" y="4669259"/>
            <a:ext cx="2295525" cy="172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Приветствие команд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ru-RU" sz="1600" dirty="0" smtClean="0"/>
              <a:t>Командам вручается  стихотворение-приветствие, которое записано по строчке на отдельных листочках. Команды должны составить приветствие и зачитать.</a:t>
            </a:r>
          </a:p>
          <a:p>
            <a:r>
              <a:rPr lang="ru-RU" sz="1800" dirty="0" smtClean="0"/>
              <a:t>1 команда:</a:t>
            </a:r>
          </a:p>
          <a:p>
            <a:r>
              <a:rPr lang="ru-RU" sz="1800" dirty="0" smtClean="0"/>
              <a:t>Мы отвечаем дружно,</a:t>
            </a:r>
          </a:p>
          <a:p>
            <a:r>
              <a:rPr lang="ru-RU" sz="1800" dirty="0" smtClean="0"/>
              <a:t>И здесь сомнений нет.</a:t>
            </a:r>
          </a:p>
          <a:p>
            <a:r>
              <a:rPr lang="ru-RU" sz="1800" dirty="0" smtClean="0"/>
              <a:t>Сегодня будет дружба</a:t>
            </a:r>
          </a:p>
          <a:p>
            <a:r>
              <a:rPr lang="ru-RU" sz="1800" dirty="0" smtClean="0"/>
              <a:t>Владычицей побед.</a:t>
            </a:r>
          </a:p>
          <a:p>
            <a:r>
              <a:rPr lang="ru-RU" sz="1800" dirty="0" smtClean="0"/>
              <a:t>2команда:</a:t>
            </a:r>
          </a:p>
          <a:p>
            <a:r>
              <a:rPr lang="ru-RU" sz="1800" dirty="0" smtClean="0"/>
              <a:t>И пусть острей кипит борьба,</a:t>
            </a:r>
          </a:p>
          <a:p>
            <a:r>
              <a:rPr lang="ru-RU" sz="1800" dirty="0" smtClean="0"/>
              <a:t>Сильней соревнование.</a:t>
            </a:r>
          </a:p>
          <a:p>
            <a:r>
              <a:rPr lang="ru-RU" sz="1800" dirty="0" smtClean="0"/>
              <a:t>Успех решает не судьба,</a:t>
            </a:r>
          </a:p>
          <a:p>
            <a:r>
              <a:rPr lang="ru-RU" sz="1800" dirty="0" smtClean="0"/>
              <a:t>А только наши знания.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Представление команд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1команда:</a:t>
            </a:r>
          </a:p>
          <a:p>
            <a:r>
              <a:rPr lang="ru-RU" dirty="0" smtClean="0"/>
              <a:t>Я буду главным в мире этом,</a:t>
            </a:r>
          </a:p>
          <a:p>
            <a:r>
              <a:rPr lang="ru-RU" dirty="0" smtClean="0"/>
              <a:t>Ведь называю я предметы.</a:t>
            </a:r>
          </a:p>
          <a:p>
            <a:endParaRPr lang="ru-RU" dirty="0" smtClean="0"/>
          </a:p>
          <a:p>
            <a:r>
              <a:rPr lang="ru-RU" dirty="0" smtClean="0"/>
              <a:t>2 команда:</a:t>
            </a:r>
          </a:p>
          <a:p>
            <a:r>
              <a:rPr lang="ru-RU" dirty="0" smtClean="0"/>
              <a:t>Даю я признаки предметам,</a:t>
            </a:r>
          </a:p>
          <a:p>
            <a:r>
              <a:rPr lang="ru-RU" dirty="0" smtClean="0"/>
              <a:t>Они со мной весьма заметны.</a:t>
            </a:r>
          </a:p>
          <a:p>
            <a:r>
              <a:rPr lang="ru-RU" dirty="0" smtClean="0"/>
              <a:t>     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1 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u-RU" sz="3300" dirty="0" smtClean="0"/>
              <a:t>-</a:t>
            </a:r>
            <a:r>
              <a:rPr lang="ru-RU" sz="3200" dirty="0" smtClean="0"/>
              <a:t>Расскажите все, что вы знаете о</a:t>
            </a:r>
          </a:p>
          <a:p>
            <a:pPr lvl="8"/>
            <a:endParaRPr lang="ru-RU" sz="2400" dirty="0" smtClean="0"/>
          </a:p>
          <a:p>
            <a:r>
              <a:rPr lang="ru-RU" dirty="0" smtClean="0"/>
              <a:t>1команда:</a:t>
            </a:r>
          </a:p>
          <a:p>
            <a:r>
              <a:rPr lang="ru-RU" dirty="0" smtClean="0"/>
              <a:t>Имени существительном.</a:t>
            </a:r>
          </a:p>
          <a:p>
            <a:r>
              <a:rPr lang="ru-RU" dirty="0" smtClean="0"/>
              <a:t>2 команда:</a:t>
            </a:r>
          </a:p>
          <a:p>
            <a:r>
              <a:rPr lang="ru-RU" dirty="0" smtClean="0"/>
              <a:t>Имени прилагательном.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2 конкурс «Разминка.»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dirty="0" smtClean="0"/>
              <a:t>Ответить «да» или «нет»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Вопросы: </a:t>
            </a:r>
          </a:p>
          <a:p>
            <a:pPr lvl="0"/>
            <a:r>
              <a:rPr lang="ru-RU" dirty="0" smtClean="0"/>
              <a:t>Может ли существительное быть сказуемым? </a:t>
            </a:r>
          </a:p>
          <a:p>
            <a:pPr lvl="0"/>
            <a:r>
              <a:rPr lang="ru-RU" dirty="0" smtClean="0"/>
              <a:t>Может ли прилагательное быть дополнением? </a:t>
            </a:r>
          </a:p>
          <a:p>
            <a:pPr lvl="0"/>
            <a:r>
              <a:rPr lang="ru-RU" dirty="0" smtClean="0"/>
              <a:t>Пишется ли </a:t>
            </a:r>
            <a:r>
              <a:rPr lang="ru-RU" dirty="0" err="1" smtClean="0"/>
              <a:t>ь</a:t>
            </a:r>
            <a:r>
              <a:rPr lang="ru-RU" dirty="0" smtClean="0"/>
              <a:t> в сочетаниях – ЧН -, - ЧК -? </a:t>
            </a:r>
          </a:p>
          <a:p>
            <a:pPr lvl="0"/>
            <a:r>
              <a:rPr lang="ru-RU" dirty="0" smtClean="0"/>
              <a:t>Могут ли сочетания – ЖИ - , - ШИ – писаться с буквой Ы? </a:t>
            </a:r>
          </a:p>
          <a:p>
            <a:pPr lvl="0"/>
            <a:r>
              <a:rPr lang="ru-RU" dirty="0" smtClean="0"/>
              <a:t>Могут ли глаголы с НЕ писаться слитно?)</a:t>
            </a:r>
          </a:p>
          <a:p>
            <a:pPr lvl="0"/>
            <a:r>
              <a:rPr lang="ru-RU" dirty="0" smtClean="0"/>
              <a:t>Может ли предложение состоять из одного слова? </a:t>
            </a:r>
          </a:p>
          <a:p>
            <a:pPr lvl="0"/>
            <a:r>
              <a:rPr lang="ru-RU" dirty="0" smtClean="0"/>
              <a:t>Пишется ли буква «Ы» после «Ц»? </a:t>
            </a:r>
          </a:p>
          <a:p>
            <a:pPr lvl="0"/>
            <a:r>
              <a:rPr lang="ru-RU" dirty="0" smtClean="0"/>
              <a:t>Пишется ли буква «О» в окончаниях глаголов? 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конкурс</a:t>
            </a:r>
            <a:r>
              <a:rPr lang="ru-RU" i="1" dirty="0" smtClean="0"/>
              <a:t>«Дружная семья»</a:t>
            </a: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-</a:t>
            </a:r>
            <a:r>
              <a:rPr lang="ru-RU" sz="1800" i="1" dirty="0" smtClean="0"/>
              <a:t>Ах, как трудно жить на свете, не усвоив части речи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«Дружная семья» - 10 частей речи. Слушайте условия следующего конкурса.</a:t>
            </a:r>
          </a:p>
          <a:p>
            <a:r>
              <a:rPr lang="ru-RU" sz="1800" dirty="0" smtClean="0"/>
              <a:t>Слово </a:t>
            </a:r>
            <a:r>
              <a:rPr lang="ru-RU" sz="2800" dirty="0" smtClean="0"/>
              <a:t>знание</a:t>
            </a:r>
            <a:r>
              <a:rPr lang="ru-RU" sz="1800" dirty="0" smtClean="0"/>
              <a:t> написано вертикально. Необходимо к каждой букве подобрать слово,  но все слова должны быть разных частей речи.</a:t>
            </a:r>
          </a:p>
          <a:p>
            <a:r>
              <a:rPr lang="ru-RU" sz="1800" dirty="0" smtClean="0"/>
              <a:t>З-</a:t>
            </a:r>
          </a:p>
          <a:p>
            <a:r>
              <a:rPr lang="ru-RU" sz="1800" dirty="0" smtClean="0"/>
              <a:t>Н-</a:t>
            </a:r>
          </a:p>
          <a:p>
            <a:r>
              <a:rPr lang="ru-RU" sz="1800" dirty="0" smtClean="0"/>
              <a:t>А-</a:t>
            </a:r>
          </a:p>
          <a:p>
            <a:r>
              <a:rPr lang="ru-RU" sz="1800" dirty="0" smtClean="0"/>
              <a:t>Н-</a:t>
            </a:r>
          </a:p>
          <a:p>
            <a:r>
              <a:rPr lang="ru-RU" sz="1800" dirty="0" smtClean="0"/>
              <a:t>И-</a:t>
            </a:r>
          </a:p>
          <a:p>
            <a:r>
              <a:rPr lang="ru-RU" sz="1800" dirty="0" smtClean="0"/>
              <a:t>Е-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</a:t>
            </a:r>
            <a:r>
              <a:rPr lang="ru-RU" sz="2700" dirty="0" smtClean="0"/>
              <a:t>4 конкурс </a:t>
            </a:r>
            <a:br>
              <a:rPr lang="ru-RU" sz="2700" dirty="0" smtClean="0"/>
            </a:br>
            <a:r>
              <a:rPr lang="ru-RU" sz="2700" i="1" dirty="0" smtClean="0"/>
              <a:t>«Грамоте учиться – всегда пригодится»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-Вставьте пропущенные буквы в слова.</a:t>
            </a:r>
          </a:p>
          <a:p>
            <a:r>
              <a:rPr lang="ru-RU" sz="2400" dirty="0" smtClean="0"/>
              <a:t>Б…</a:t>
            </a:r>
            <a:r>
              <a:rPr lang="ru-RU" sz="2400" dirty="0" err="1" smtClean="0"/>
              <a:t>гряный</a:t>
            </a:r>
            <a:r>
              <a:rPr lang="ru-RU" sz="2400" dirty="0" smtClean="0"/>
              <a:t>, про…</a:t>
            </a:r>
            <a:r>
              <a:rPr lang="ru-RU" sz="2400" dirty="0" err="1" smtClean="0"/>
              <a:t>ьба</a:t>
            </a:r>
            <a:r>
              <a:rPr lang="ru-RU" sz="2400" dirty="0" smtClean="0"/>
              <a:t>, в…</a:t>
            </a:r>
            <a:r>
              <a:rPr lang="ru-RU" sz="2400" dirty="0" err="1" smtClean="0"/>
              <a:t>кзал,п</a:t>
            </a:r>
            <a:r>
              <a:rPr lang="ru-RU" sz="2400" dirty="0" smtClean="0"/>
              <a:t>…</a:t>
            </a:r>
            <a:r>
              <a:rPr lang="ru-RU" sz="2400" dirty="0" err="1" smtClean="0"/>
              <a:t>жалуйста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Пр…</a:t>
            </a:r>
            <a:r>
              <a:rPr lang="ru-RU" sz="2400" dirty="0" err="1" smtClean="0"/>
              <a:t>зирать,изв</a:t>
            </a:r>
            <a:r>
              <a:rPr lang="ru-RU" sz="2400" dirty="0" smtClean="0"/>
              <a:t>…</a:t>
            </a:r>
            <a:r>
              <a:rPr lang="ru-RU" sz="2400" dirty="0" err="1" smtClean="0"/>
              <a:t>ните,п</a:t>
            </a:r>
            <a:r>
              <a:rPr lang="ru-RU" sz="2400" dirty="0" smtClean="0"/>
              <a:t>…</a:t>
            </a:r>
            <a:r>
              <a:rPr lang="ru-RU" sz="2400" dirty="0" err="1" smtClean="0"/>
              <a:t>ликлиника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/>
              <a:t>Скв</a:t>
            </a:r>
            <a:r>
              <a:rPr lang="ru-RU" sz="2400" dirty="0" smtClean="0"/>
              <a:t>…ре…</a:t>
            </a:r>
            <a:r>
              <a:rPr lang="ru-RU" sz="2400" dirty="0" err="1" smtClean="0"/>
              <a:t>ник,коло</a:t>
            </a:r>
            <a:r>
              <a:rPr lang="ru-RU" sz="2400" dirty="0" smtClean="0"/>
              <a:t>…</a:t>
            </a:r>
            <a:r>
              <a:rPr lang="ru-RU" sz="2400" dirty="0" err="1" smtClean="0"/>
              <a:t>альный,сост</a:t>
            </a:r>
            <a:r>
              <a:rPr lang="ru-RU" sz="2400" dirty="0" smtClean="0"/>
              <a:t>…</a:t>
            </a:r>
            <a:r>
              <a:rPr lang="ru-RU" sz="2400" dirty="0" err="1" smtClean="0"/>
              <a:t>зание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5 конкурс «Кроссворд»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Разгадайте кроссворд</a:t>
            </a:r>
            <a:r>
              <a:rPr lang="ru-RU" dirty="0" smtClean="0"/>
              <a:t>, используя для ответов существительные на – МЯ.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Личное  название человека, даваемое ему при рождении. </a:t>
            </a:r>
          </a:p>
          <a:p>
            <a:r>
              <a:rPr lang="ru-RU" dirty="0" smtClean="0"/>
              <a:t>2) Горящий и светящий огонь. </a:t>
            </a:r>
          </a:p>
          <a:p>
            <a:r>
              <a:rPr lang="ru-RU" dirty="0" smtClean="0"/>
              <a:t>3) Верхняя часть головы. </a:t>
            </a:r>
          </a:p>
          <a:p>
            <a:r>
              <a:rPr lang="ru-RU" dirty="0" smtClean="0"/>
              <a:t>4) Зачаток растения, состоящий из зародыша и оболочки. </a:t>
            </a:r>
          </a:p>
          <a:p>
            <a:r>
              <a:rPr lang="ru-RU" dirty="0" smtClean="0"/>
              <a:t>5) Тяжёлая ноша, груз. </a:t>
            </a:r>
          </a:p>
          <a:p>
            <a:r>
              <a:rPr lang="ru-RU" dirty="0" smtClean="0"/>
              <a:t>6) Орган, выделяющий молоко у самок млекопитающих животных? </a:t>
            </a:r>
          </a:p>
          <a:p>
            <a:r>
              <a:rPr lang="ru-RU" dirty="0" smtClean="0"/>
              <a:t>7) Продолжительность, длительность чего-нибудь, измеряемая секундами, минутами, часами</a:t>
            </a:r>
          </a:p>
          <a:p>
            <a:r>
              <a:rPr lang="ru-RU" dirty="0" smtClean="0"/>
              <a:t>8) Широкое полотнище на древке</a:t>
            </a:r>
          </a:p>
          <a:p>
            <a:r>
              <a:rPr lang="ru-RU" dirty="0" smtClean="0"/>
              <a:t>9) Приспособление в виде петли для упора ног всадника</a:t>
            </a:r>
          </a:p>
          <a:p>
            <a:r>
              <a:rPr lang="ru-RU" dirty="0" smtClean="0"/>
              <a:t>10) Объединение людей в эпоху первобытнообщинного строя.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241</TotalTime>
  <Words>560</Words>
  <Application>Microsoft Office PowerPoint</Application>
  <PresentationFormat>Экран (4:3)</PresentationFormat>
  <Paragraphs>126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 </vt:lpstr>
      <vt:lpstr>                Цели:</vt:lpstr>
      <vt:lpstr>          Приветствие команд </vt:lpstr>
      <vt:lpstr>     Представление команд</vt:lpstr>
      <vt:lpstr>            1 конкурс</vt:lpstr>
      <vt:lpstr>   2 конкурс «Разминка.» </vt:lpstr>
      <vt:lpstr>3 конкурс«Дружная семья»  </vt:lpstr>
      <vt:lpstr>             4 конкурс  «Грамоте учиться – всегда пригодится» </vt:lpstr>
      <vt:lpstr>   5 конкурс «Кроссворд»</vt:lpstr>
      <vt:lpstr>       Конкурс капитанов  </vt:lpstr>
      <vt:lpstr>             7 конкурс        Вопросы на смекалку.</vt:lpstr>
      <vt:lpstr>                Конкурс          «Четвертый лишний»</vt:lpstr>
      <vt:lpstr>    9 КОНКУРС – Загадки. </vt:lpstr>
      <vt:lpstr>10.  КОНКУРС -  Кто быстрее?  </vt:lpstr>
      <vt:lpstr>      Поздравление Маме!</vt:lpstr>
      <vt:lpstr>        Подведение итогов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В Н   по русскому языку  в 6 классе</dc:title>
  <dc:creator>Ольга</dc:creator>
  <cp:lastModifiedBy>Admin</cp:lastModifiedBy>
  <cp:revision>31</cp:revision>
  <dcterms:created xsi:type="dcterms:W3CDTF">2011-02-18T16:50:42Z</dcterms:created>
  <dcterms:modified xsi:type="dcterms:W3CDTF">2014-06-25T14:09:55Z</dcterms:modified>
</cp:coreProperties>
</file>