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81" r:id="rId8"/>
    <p:sldId id="278" r:id="rId9"/>
    <p:sldId id="279" r:id="rId10"/>
    <p:sldId id="271" r:id="rId11"/>
    <p:sldId id="269" r:id="rId12"/>
    <p:sldId id="280" r:id="rId13"/>
    <p:sldId id="270" r:id="rId14"/>
    <p:sldId id="25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9EE2"/>
    <a:srgbClr val="A568D2"/>
    <a:srgbClr val="D6BBE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1529" y="4546242"/>
            <a:ext cx="7886700" cy="765154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8650" y="5482354"/>
            <a:ext cx="7886700" cy="53208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D385-746F-4F2C-90BB-D72EAC8480B8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89335-F60F-4913-AA24-227C443B0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682100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D385-746F-4F2C-90BB-D72EAC8480B8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89335-F60F-4913-AA24-227C443B0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6541519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D385-746F-4F2C-90BB-D72EAC8480B8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89335-F60F-4913-AA24-227C443B0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3257720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l="-12000" t="-36000" r="-12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D385-746F-4F2C-90BB-D72EAC8480B8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89335-F60F-4913-AA24-227C443B0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6425506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D385-746F-4F2C-90BB-D72EAC8480B8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89335-F60F-4913-AA24-227C443B0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054073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D385-746F-4F2C-90BB-D72EAC8480B8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89335-F60F-4913-AA24-227C443B0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8773183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D385-746F-4F2C-90BB-D72EAC8480B8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89335-F60F-4913-AA24-227C443B0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661595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D385-746F-4F2C-90BB-D72EAC8480B8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89335-F60F-4913-AA24-227C443B0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108452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D385-746F-4F2C-90BB-D72EAC8480B8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89335-F60F-4913-AA24-227C443B0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37298702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D385-746F-4F2C-90BB-D72EAC8480B8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89335-F60F-4913-AA24-227C443B0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5100159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D385-746F-4F2C-90BB-D72EAC8480B8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89335-F60F-4913-AA24-227C443B0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4068734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6D385-746F-4F2C-90BB-D72EAC8480B8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89335-F60F-4913-AA24-227C443B0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22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ommons.wikimedia.org/wiki/File:Kupanie_v_taga-dimskyu_noch.jpg?uselang=ru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1529" y="2103120"/>
            <a:ext cx="7886700" cy="1554480"/>
          </a:xfrm>
        </p:spPr>
        <p:txBody>
          <a:bodyPr>
            <a:normAutofit/>
          </a:bodyPr>
          <a:lstStyle/>
          <a:p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Ба́тик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8650" y="4310743"/>
            <a:ext cx="7886700" cy="1920239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ГКОУ РО школа N 42 г. Ростов на Дону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учитель Алексеева Елена Владимировна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587458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Практическая работа.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Переводим на ткань рисунок.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D:\iшкола фото\Фото1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34640" y="1870170"/>
            <a:ext cx="3711299" cy="278347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Натягиваем ткань на подрамник.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iшкола фото\Фото1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60765" y="1896294"/>
            <a:ext cx="3632922" cy="272469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Выполняем рисунок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технике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вободная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роспись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0949" y="1790387"/>
            <a:ext cx="3857213" cy="2892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D:\iшкола фото\Фото1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4271" y="1478281"/>
            <a:ext cx="2730136" cy="364018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Материал из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Википедии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свободной энциклопедии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http://ru.wikipedia.org/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/>
              <a:t>  Батик Виктория Стрелец</a:t>
            </a:r>
            <a:br>
              <a:rPr lang="ru-RU" sz="2000" b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406" y="365125"/>
            <a:ext cx="7145384" cy="2783023"/>
          </a:xfrm>
        </p:spPr>
        <p:txBody>
          <a:bodyPr>
            <a:noAutofit/>
          </a:bodyPr>
          <a:lstStyle/>
          <a:p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Ба́тик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— ручная роспись по ткани с использованием резервирующих составов.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ткань — шелк, хлопок, шерсть, синтетику — наносится соответствующая ткани краска. Для получения чётких границ на стыке красок используется специальный закрепитель, называемый резерв (резервирующий состав, на основе парафина, бензина на водной основе — в зависимости от выбранной техники, ткани и красок).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6" name="Picture 4" descr="http://upload.wikimedia.org/wikipedia/commons/thumb/a/a1/Batik_painting.jpg/220px-Batik_paint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99219" y="2756262"/>
            <a:ext cx="2501275" cy="366095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3187971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Горячий батик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качестве резерва в горячем батике используется воск. Воск наносится с помощью специального инструмента, называемого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чантингом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Места, покрытые воском, не поглощают краску, а также ограничивают её распространение. Горячий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батик называется горячим потому, что воск используется в «горячем» расплавленном виде. Этот способ используется в основном для росписи по хлопчатобумажной ткани. По завершении работы воск с поверхности ткани удаляется. Эффект росписи достигается благодаря послойному нанесению краски.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2" name="Picture 4" descr="File:Rebezha bar bati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2754" y="3463835"/>
            <a:ext cx="3961219" cy="256488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149" y="365125"/>
            <a:ext cx="7968341" cy="581360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Холодный батик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Холодный батик, также называемый европейским, в большей мере используется при нанесении краски на шёлк, хотя возможно использовать и другие ткани. Холодный батик относится к европейской модификации классических техник. В технике холодного батика используют краски на основе анилина. При этом роль резерва выполняет специальный материал. Его можно приготовить в домашних условиях, но есть и готовые резервы. Обычно используют густой (резиновый), и жидкий (на основе бензина). Существуют как цветные, так и бесцветные резервы. Холодный резерв наносится либо специальными инструментами — стеклянными трубочками с резервуаром (бензиновые), либо используются резервы в тюбиках (резиновые), которые оснащены удлинённым носиком. Как правило, холодный батик требует более аккуратной и тщательной работы над произведением, так как он создаётся «в один слой» (в отличие от многослойного горячего батика). Также в технике холодного батика имеется больше возможностей для свободной росписи и создания станковых живописных либо декоративных работ. Техника «в одно касание» позволяет создавать работы, сходные по восприятию с «мокрой» акварелью.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9818"/>
            <a:ext cx="7886700" cy="360534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Свободная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роспись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Техника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свободной росписи получила значительное распространение, так как она выявляет своеобразие почерка каждого художника и индивидуальную неповторимость произведений, свойственную ручному труду. Свободная роспись по тканям из натурального шёлка и синтетических волокон производится в основном анилиновые красителями (иногда с различными загустителями), а также маслеными с растворителями. Особенно интересные результаты получаются от сочетания свободной росписи с контурной наводкой и отделкой резервирующим составом.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http://upload.wikimedia.org/wikipedia/commons/thumb/b/be/White_Peacock.JPG/120px-White_Peaco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1655" y="3273016"/>
            <a:ext cx="2940322" cy="291582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0342" y="365126"/>
            <a:ext cx="7405007" cy="5748291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Свободная роспись с применением солевого раствора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Сущность этого способа состоит в следующем: натянутую на раму ткань, в зависимости от характера рисунка, либо пропитывают водным раствором поваренной соли и после высыхания расписывают, либо роспись ведут красками из основных красителей, в которые введён раствор поваренной соли. Все это ограничивает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растекаемость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краски по ткани, даёт возможность выполнять рисунки свободными мазками, варьируя форму и степень насыщенности цветом. Свободную роспись красками с введением в них солевого раствора можно сочетать с обычной росписью холодным батиком. Для этого некоторые части рисунка выполняют свободной росписью с доработкой графическим рисунком, а фоновые перекрытия производят на участках, ограниченных резервирующим составом.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Практическая работа.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Роспись красками с введением в них солевого раствора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4274" y="1694183"/>
            <a:ext cx="2871650" cy="33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8902" y="365124"/>
            <a:ext cx="7262949" cy="6492875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Техника («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бандан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»)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Техника узелкового батика («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бандан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»). Один из его видов — техника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планги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 — был распространён в Индии. Неокрашенное полотно покрывали по схеме узора очень маленькими узелками, крепко перевязывая нитью. Потом ткань окрашивали и удаляли нити, в результате образовывался узор из белых «Горохов». При необходимости подобным образом можно было окрасить ткань несколько раз, удаляя старые узелки и добавляя новые. С высушенной ткани убирали перевязочные нити, но не гладили готовое изделие, благодаря чему долгое время сохранялся эффект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жатости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наше время под узелковой росписью подразумевают более простые варианты. Например, узор в виде круга («солнышко») или нескольких кругов. При окрашивании сухой ткани можно получить более резкую границу красителя и неокрашенного полотна, если же ткань влажная (смоченная и хорошо отжатая) — более плавные границы перехода.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8" name="Picture 2" descr="File:Abbindebatik in Bicol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51760" y="1891486"/>
            <a:ext cx="4248602" cy="294746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87</Words>
  <Application>Microsoft Office PowerPoint</Application>
  <PresentationFormat>Экран (4:3)</PresentationFormat>
  <Paragraphs>13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Ба́тик</vt:lpstr>
      <vt:lpstr>Ба́тик — ручная роспись по ткани с использованием резервирующих составов. На ткань — шелк, хлопок, шерсть, синтетику — наносится соответствующая ткани краска. Для получения чётких границ на стыке красок используется специальный закрепитель, называемый резерв (резервирующий состав, на основе парафина, бензина на водной основе — в зависимости от выбранной техники, ткани и красок).  </vt:lpstr>
      <vt:lpstr>Горячий батик В качестве резерва в горячем батике используется воск. Воск наносится с помощью специального инструмента, называемого чантингом. Места, покрытые воском, не поглощают краску, а также ограничивают её распространение. Горячий батик называется горячим потому, что воск используется в «горячем» расплавленном виде. Этот способ используется в основном для росписи по хлопчатобумажной ткани. По завершении работы воск с поверхности ткани удаляется. Эффект росписи достигается благодаря послойному нанесению краски.  </vt:lpstr>
      <vt:lpstr>Холодный батик Холодный батик, также называемый европейским, в большей мере используется при нанесении краски на шёлк, хотя возможно использовать и другие ткани. Холодный батик относится к европейской модификации классических техник. В технике холодного батика используют краски на основе анилина. При этом роль резерва выполняет специальный материал. Его можно приготовить в домашних условиях, но есть и готовые резервы. Обычно используют густой (резиновый), и жидкий (на основе бензина). Существуют как цветные, так и бесцветные резервы. Холодный резерв наносится либо специальными инструментами — стеклянными трубочками с резервуаром (бензиновые), либо используются резервы в тюбиках (резиновые), которые оснащены удлинённым носиком. Как правило, холодный батик требует более аккуратной и тщательной работы над произведением, так как он создаётся «в один слой» (в отличие от многослойного горячего батика). Также в технике холодного батика имеется больше возможностей для свободной росписи и создания станковых живописных либо декоративных работ. Техника «в одно касание» позволяет создавать работы, сходные по восприятию с «мокрой» акварелью. </vt:lpstr>
      <vt:lpstr>Свободная росписьТехника свободной росписи получила значительное распространение, так как она выявляет своеобразие почерка каждого художника и индивидуальную неповторимость произведений, свойственную ручному труду. Свободная роспись по тканям из натурального шёлка и синтетических волокон производится в основном анилиновые красителями (иногда с различными загустителями), а также маслеными с растворителями. Особенно интересные результаты получаются от сочетания свободной росписи с контурной наводкой и отделкой резервирующим составом.  </vt:lpstr>
      <vt:lpstr>Свободная роспись с применением солевого раствора Сущность этого способа состоит в следующем: натянутую на раму ткань, в зависимости от характера рисунка, либо пропитывают водным раствором поваренной соли и после высыхания расписывают, либо роспись ведут красками из основных красителей, в которые введён раствор поваренной соли. Все это ограничивает растекаемость краски по ткани, даёт возможность выполнять рисунки свободными мазками, варьируя форму и степень насыщенности цветом. Свободную роспись красками с введением в них солевого раствора можно сочетать с обычной росписью холодным батиком. Для этого некоторые части рисунка выполняют свободной росписью с доработкой графическим рисунком, а фоновые перекрытия производят на участках, ограниченных резервирующим составом.  </vt:lpstr>
      <vt:lpstr>Практическая работа.  Роспись красками с введением в них солевого раствора  </vt:lpstr>
      <vt:lpstr>Техника («бандан») Техника узелкового батика («бандан»). Один из его видов — техника «планги» — был распространён в Индии. Неокрашенное полотно покрывали по схеме узора очень маленькими узелками, крепко перевязывая нитью. Потом ткань окрашивали и удаляли нити, в результате образовывался узор из белых «Горохов». При необходимости подобным образом можно было окрасить ткань несколько раз, удаляя старые узелки и добавляя новые. С высушенной ткани убирали перевязочные нити, но не гладили готовое изделие, благодаря чему долгое время сохранялся эффект «жатости». В наше время под узелковой росписью подразумевают более простые варианты. Например, узор в виде круга («солнышко») или нескольких кругов. При окрашивании сухой ткани можно получить более резкую границу красителя и неокрашенного полотна, если же ткань влажная (смоченная и хорошо отжатая) — более плавные границы перехода.    </vt:lpstr>
      <vt:lpstr>Слайд 9</vt:lpstr>
      <vt:lpstr>Практическая работа. Переводим на ткань рисунок.</vt:lpstr>
      <vt:lpstr>Натягиваем ткань на подрамник.</vt:lpstr>
      <vt:lpstr>Выполняем рисунок технике свободная роспись.</vt:lpstr>
      <vt:lpstr>Слайд 13</vt:lpstr>
      <vt:lpstr>Материал из Википедии — свободной энциклопедии  http://ru.wikipedia.org/   Батик Виктория Стрелец 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root</cp:lastModifiedBy>
  <cp:revision>96</cp:revision>
  <dcterms:created xsi:type="dcterms:W3CDTF">2014-03-11T17:49:02Z</dcterms:created>
  <dcterms:modified xsi:type="dcterms:W3CDTF">2014-04-11T16:08:09Z</dcterms:modified>
</cp:coreProperties>
</file>