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9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05FC-9EAE-479A-B9F7-A938D8FB3600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2E08-D3D8-427A-813C-FA2F6F00378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05FC-9EAE-479A-B9F7-A938D8FB3600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2E08-D3D8-427A-813C-FA2F6F003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05FC-9EAE-479A-B9F7-A938D8FB3600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2E08-D3D8-427A-813C-FA2F6F003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05FC-9EAE-479A-B9F7-A938D8FB3600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2E08-D3D8-427A-813C-FA2F6F003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05FC-9EAE-479A-B9F7-A938D8FB3600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2E08-D3D8-427A-813C-FA2F6F00378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05FC-9EAE-479A-B9F7-A938D8FB3600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2E08-D3D8-427A-813C-FA2F6F003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05FC-9EAE-479A-B9F7-A938D8FB3600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2E08-D3D8-427A-813C-FA2F6F003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05FC-9EAE-479A-B9F7-A938D8FB3600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2E08-D3D8-427A-813C-FA2F6F003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05FC-9EAE-479A-B9F7-A938D8FB3600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2E08-D3D8-427A-813C-FA2F6F003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05FC-9EAE-479A-B9F7-A938D8FB3600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2E08-D3D8-427A-813C-FA2F6F003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05FC-9EAE-479A-B9F7-A938D8FB3600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9F2E08-D3D8-427A-813C-FA2F6F00378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FA05FC-9EAE-479A-B9F7-A938D8FB3600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9F2E08-D3D8-427A-813C-FA2F6F00378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/>
              <a:t>Воды суши</a:t>
            </a:r>
            <a:br>
              <a:rPr lang="ru-RU" sz="9600" dirty="0" smtClean="0"/>
            </a:br>
            <a:endParaRPr lang="ru-RU" sz="96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63688" y="2204864"/>
            <a:ext cx="590465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mo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44824"/>
            <a:ext cx="7134225" cy="47053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Пресная вода , ее использование</a:t>
            </a:r>
            <a:endParaRPr lang="ru-RU" b="1" dirty="0"/>
          </a:p>
        </p:txBody>
      </p:sp>
      <p:pic>
        <p:nvPicPr>
          <p:cNvPr id="5" name="Рисунок 4" descr="052008252305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149080"/>
            <a:ext cx="1781175" cy="2381250"/>
          </a:xfrm>
          <a:prstGeom prst="rect">
            <a:avLst/>
          </a:prstGeom>
        </p:spPr>
      </p:pic>
      <p:pic>
        <p:nvPicPr>
          <p:cNvPr id="6" name="Рисунок 5" descr="249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1772816"/>
            <a:ext cx="2016224" cy="1800200"/>
          </a:xfrm>
          <a:prstGeom prst="rect">
            <a:avLst/>
          </a:prstGeom>
        </p:spPr>
      </p:pic>
      <p:pic>
        <p:nvPicPr>
          <p:cNvPr id="7" name="Рисунок 6" descr="268x180_thumb_photo_99399_760abe2f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725144"/>
            <a:ext cx="2068438" cy="1865362"/>
          </a:xfrm>
          <a:prstGeom prst="rect">
            <a:avLst/>
          </a:prstGeom>
        </p:spPr>
      </p:pic>
      <p:pic>
        <p:nvPicPr>
          <p:cNvPr id="8" name="Рисунок 7" descr="img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1700808"/>
            <a:ext cx="3810000" cy="2819400"/>
          </a:xfrm>
          <a:prstGeom prst="rect">
            <a:avLst/>
          </a:prstGeom>
        </p:spPr>
      </p:pic>
      <p:pic>
        <p:nvPicPr>
          <p:cNvPr id="9" name="Рисунок 8" descr="pitvod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1844824"/>
            <a:ext cx="2016224" cy="1213104"/>
          </a:xfrm>
          <a:prstGeom prst="rect">
            <a:avLst/>
          </a:prstGeom>
        </p:spPr>
      </p:pic>
      <p:pic>
        <p:nvPicPr>
          <p:cNvPr id="10" name="Рисунок 9" descr="zhiteli_dvuh_rayonov_novosibirska_na_sutki_ostanutsya_bez_vod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4725144"/>
            <a:ext cx="3255392" cy="1863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mota_ru_2021535-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1844824"/>
            <a:ext cx="1944216" cy="21311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Источник пресной воды</a:t>
            </a:r>
            <a:endParaRPr lang="ru-RU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259632" y="1772816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483768" y="1700808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923928" y="1700808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292080" y="1700808"/>
            <a:ext cx="7200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452320" y="1772816"/>
            <a:ext cx="57606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5536" y="2636912"/>
            <a:ext cx="1045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реки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3688" y="314096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озера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3848" y="3140968"/>
            <a:ext cx="1400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болота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8024" y="3140968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одземные воды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588224" y="1772816"/>
            <a:ext cx="360040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156176" y="386104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айсберги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08304" y="2996952"/>
            <a:ext cx="183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ледники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1" name="Рисунок 30" descr="1f90b10cf03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068960"/>
            <a:ext cx="1512168" cy="2502024"/>
          </a:xfrm>
          <a:prstGeom prst="rect">
            <a:avLst/>
          </a:prstGeom>
        </p:spPr>
      </p:pic>
      <p:pic>
        <p:nvPicPr>
          <p:cNvPr id="32" name="Рисунок 31" descr="1378384724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149080"/>
            <a:ext cx="1697930" cy="2088232"/>
          </a:xfrm>
          <a:prstGeom prst="rect">
            <a:avLst/>
          </a:prstGeom>
        </p:spPr>
      </p:pic>
      <p:pic>
        <p:nvPicPr>
          <p:cNvPr id="33" name="Рисунок 32" descr="building-a-relationshi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293096"/>
            <a:ext cx="2225823" cy="2348880"/>
          </a:xfrm>
          <a:prstGeom prst="rect">
            <a:avLst/>
          </a:prstGeom>
        </p:spPr>
      </p:pic>
      <p:pic>
        <p:nvPicPr>
          <p:cNvPr id="35" name="Рисунок 34" descr="P51918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3573016"/>
            <a:ext cx="1440160" cy="1853952"/>
          </a:xfrm>
          <a:prstGeom prst="rect">
            <a:avLst/>
          </a:prstGeom>
        </p:spPr>
      </p:pic>
      <p:pic>
        <p:nvPicPr>
          <p:cNvPr id="36" name="Рисунок 35" descr="vsel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4149080"/>
            <a:ext cx="1440160" cy="2374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4" grpId="1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/>
              <a:t>Как образуются ледники</a:t>
            </a:r>
            <a:endParaRPr lang="ru-RU" b="1" dirty="0"/>
          </a:p>
        </p:txBody>
      </p:sp>
      <p:pic>
        <p:nvPicPr>
          <p:cNvPr id="3" name="Рисунок 2" descr="ledn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4032448" cy="48001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1484784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Ледник – это природный лед, образовавшийся за много лет на суше из спрессованного снега.</a:t>
            </a:r>
            <a:br>
              <a:rPr lang="ru-RU" dirty="0" smtClean="0"/>
            </a:br>
            <a:r>
              <a:rPr lang="ru-RU" dirty="0" smtClean="0"/>
              <a:t>Где образуются ледники? Если лед многолетний, значит, он может существовать лишь там, где температура годами не поднимается выше 0°C, – у полюсов и высоко в горах.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861048"/>
            <a:ext cx="4355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амые крупные ледники Земли находятся не в высоких горах, а у полюсов. На Северном полюсе суши нет. Поэтому ледники образовались лишь на островах Северного Ледовитого океана. Например, на самом крупном острове Земли – Гренландии. Этот ледник сравним по размерам со всей Западной Европой.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620688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Однако Гренландский ледник – лишь второй по величине на Земле. Самый крупный находится в Антарктиде. Его площадь почти в два раза больше Австралии и лишь в два раза меньше Африки. Толщина льда здесь достигает порой 4 км. Именно в этих двух ледниках содержатся основные запасы пресной воды планеты.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2276872"/>
            <a:ext cx="32941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Доползая до океана, антарктические ледники не останавливаются, а продолжают двигаться вперед, подталкиваемые напирающими сзади массами льда. Когда же под воздействием ветров и волн от ледника откалывается глыба и начинает плавать по океану самостоятельно, говорят, что образовался айсберг (в переводе с немецкого – ледяная гора).</a:t>
            </a:r>
            <a:endParaRPr lang="ru-RU" b="1" dirty="0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204864"/>
            <a:ext cx="4410186" cy="407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628801"/>
            <a:ext cx="4509120" cy="5229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/>
              <a:t>Подземные воды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484784"/>
            <a:ext cx="5796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Подземные воды, воды, находящиеся в толщах горных пород верхней части земной коры в жидком, твёрдом и парообразном состоянии</a:t>
            </a:r>
            <a:endParaRPr lang="ru-RU" b="1" dirty="0"/>
          </a:p>
        </p:txBody>
      </p:sp>
      <p:pic>
        <p:nvPicPr>
          <p:cNvPr id="6" name="Рисунок 5" descr="post-16624-0-09971700-13196596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708920"/>
            <a:ext cx="4355976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по карте: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124744"/>
            <a:ext cx="8229600" cy="4389437"/>
          </a:xfrm>
        </p:spPr>
        <p:txBody>
          <a:bodyPr/>
          <a:lstStyle/>
          <a:p>
            <a:r>
              <a:rPr lang="ru-RU" dirty="0" smtClean="0"/>
              <a:t>Найдите на карте крупные реки: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55679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Амазонка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1124744"/>
            <a:ext cx="115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 Нил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36510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3.Волга</a:t>
            </a:r>
            <a:endParaRPr lang="ru-RU" sz="2800" dirty="0"/>
          </a:p>
        </p:txBody>
      </p:sp>
      <p:pic>
        <p:nvPicPr>
          <p:cNvPr id="8" name="Рисунок 7" descr="475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3312368" cy="2232273"/>
          </a:xfrm>
          <a:prstGeom prst="rect">
            <a:avLst/>
          </a:prstGeom>
        </p:spPr>
      </p:pic>
      <p:pic>
        <p:nvPicPr>
          <p:cNvPr id="9" name="Рисунок 8" descr="n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628800"/>
            <a:ext cx="3726160" cy="2794620"/>
          </a:xfrm>
          <a:prstGeom prst="rect">
            <a:avLst/>
          </a:prstGeom>
        </p:spPr>
      </p:pic>
      <p:pic>
        <p:nvPicPr>
          <p:cNvPr id="10" name="Рисунок 9" descr="800px-Volga_tver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797152"/>
            <a:ext cx="7416824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305800" cy="1143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/>
              <a:t>Найдите на карте крупные озера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628800"/>
            <a:ext cx="1865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о</a:t>
            </a:r>
            <a:r>
              <a:rPr lang="ru-RU" sz="2800" b="1" dirty="0" smtClean="0"/>
              <a:t>. Байкал</a:t>
            </a:r>
            <a:endParaRPr lang="ru-RU" sz="2800" b="1" dirty="0"/>
          </a:p>
        </p:txBody>
      </p:sp>
      <p:pic>
        <p:nvPicPr>
          <p:cNvPr id="4" name="Рисунок 3" descr="1341312471_baikal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060848"/>
            <a:ext cx="2359152" cy="1578864"/>
          </a:xfrm>
          <a:prstGeom prst="rect">
            <a:avLst/>
          </a:prstGeom>
        </p:spPr>
      </p:pic>
      <p:pic>
        <p:nvPicPr>
          <p:cNvPr id="5" name="Рисунок 4" descr="Байкал.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060848"/>
            <a:ext cx="2665871" cy="4416152"/>
          </a:xfrm>
          <a:prstGeom prst="rect">
            <a:avLst/>
          </a:prstGeom>
        </p:spPr>
      </p:pic>
      <p:pic>
        <p:nvPicPr>
          <p:cNvPr id="6" name="Рисунок 5" descr="becti_net_r426662d05t113405n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645024"/>
            <a:ext cx="2376264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6136" y="155679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о</a:t>
            </a:r>
            <a:r>
              <a:rPr lang="ru-RU" sz="2800" b="1" dirty="0" smtClean="0"/>
              <a:t>. Виктория</a:t>
            </a:r>
            <a:endParaRPr lang="ru-RU" sz="2800" b="1" dirty="0"/>
          </a:p>
        </p:txBody>
      </p:sp>
      <p:pic>
        <p:nvPicPr>
          <p:cNvPr id="8" name="Рисунок 7" descr="1313756712_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2060848"/>
            <a:ext cx="3672408" cy="2857500"/>
          </a:xfrm>
          <a:prstGeom prst="rect">
            <a:avLst/>
          </a:prstGeom>
        </p:spPr>
      </p:pic>
      <p:pic>
        <p:nvPicPr>
          <p:cNvPr id="9" name="Рисунок 8" descr="Dirt-river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581128"/>
            <a:ext cx="3672408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</TotalTime>
  <Words>241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Воды суши </vt:lpstr>
      <vt:lpstr>Пресная вода , ее использование</vt:lpstr>
      <vt:lpstr>Источник пресной воды</vt:lpstr>
      <vt:lpstr>Как образуются ледники</vt:lpstr>
      <vt:lpstr>Слайд 5</vt:lpstr>
      <vt:lpstr>Подземные воды</vt:lpstr>
      <vt:lpstr>Задание по карте: </vt:lpstr>
      <vt:lpstr>Найдите на карте крупные озера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Воды суши</dc:title>
  <dc:creator>Senya</dc:creator>
  <cp:lastModifiedBy>Senya</cp:lastModifiedBy>
  <cp:revision>17</cp:revision>
  <dcterms:created xsi:type="dcterms:W3CDTF">2014-01-09T14:16:53Z</dcterms:created>
  <dcterms:modified xsi:type="dcterms:W3CDTF">2014-01-09T17:07:08Z</dcterms:modified>
</cp:coreProperties>
</file>