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7" r:id="rId5"/>
    <p:sldId id="257" r:id="rId6"/>
    <p:sldId id="271" r:id="rId7"/>
    <p:sldId id="264" r:id="rId8"/>
    <p:sldId id="274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C012B5-9751-4205-941F-88CC12B9558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CF42D3-BF72-434D-8B95-61716119D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69787" y="2180021"/>
            <a:ext cx="7429500" cy="22844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33CCCC"/>
                    </a:gs>
                    <a:gs pos="100000">
                      <a:srgbClr val="FFFFFF"/>
                    </a:gs>
                  </a:gsLst>
                  <a:lin ang="18900000" scaled="1"/>
                </a:gradFill>
                <a:effectLst/>
                <a:latin typeface="Arial Black"/>
              </a:rPr>
              <a:t>ТРАНСПОРТ</a:t>
            </a:r>
            <a:endParaRPr lang="ru-RU" sz="3600" b="1" kern="10" spc="0" dirty="0">
              <a:ln w="571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33CCCC"/>
                  </a:gs>
                  <a:gs pos="100000">
                    <a:srgbClr val="FFFFFF"/>
                  </a:gs>
                </a:gsLst>
                <a:lin ang="18900000" scaled="1"/>
              </a:gradFill>
              <a:effectLst/>
              <a:latin typeface="Arial Black"/>
            </a:endParaRPr>
          </a:p>
        </p:txBody>
      </p:sp>
      <p:pic>
        <p:nvPicPr>
          <p:cNvPr id="4" name="Picture 4" descr="C:\Users\User\AppData\Local\Microsoft\Windows\Temporary Internet Files\Content.IE5\8TFPE8V6\MC9004403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2023120" cy="2023120"/>
          </a:xfrm>
          <a:prstGeom prst="rect">
            <a:avLst/>
          </a:prstGeom>
          <a:noFill/>
        </p:spPr>
      </p:pic>
      <p:pic>
        <p:nvPicPr>
          <p:cNvPr id="5" name="Picture 3" descr="C:\Users\Галя\Documents\транспорт\Avtobus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4" t="4971" b="32076"/>
          <a:stretch/>
        </p:blipFill>
        <p:spPr bwMode="auto">
          <a:xfrm>
            <a:off x="6413329" y="4929198"/>
            <a:ext cx="2335135" cy="123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AppData\Local\Microsoft\Windows\Temporary Internet Files\Content.IE5\7K5D2Y1E\MC9000790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1626175" cy="1436828"/>
          </a:xfrm>
          <a:prstGeom prst="rect">
            <a:avLst/>
          </a:prstGeom>
          <a:noFill/>
        </p:spPr>
      </p:pic>
      <p:pic>
        <p:nvPicPr>
          <p:cNvPr id="8" name="Picture 8" descr="C:\Users\User\AppData\Local\Microsoft\Windows\Temporary Internet Files\Content.IE5\7K5D2Y1E\MM90028679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00570"/>
            <a:ext cx="1780838" cy="1825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7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Галя\Documents\транспорт\zagadki-s-kartinkami-transport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75" t="6811" r="36980" b="68111"/>
          <a:stretch/>
        </p:blipFill>
        <p:spPr bwMode="auto">
          <a:xfrm>
            <a:off x="1115616" y="1268760"/>
            <a:ext cx="2724827" cy="2407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C:\Users\Галя\Documents\транспорт\zagadki-s-kartinkami-transport-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48" t="74614" r="35011" b="7430"/>
          <a:stretch/>
        </p:blipFill>
        <p:spPr bwMode="auto">
          <a:xfrm>
            <a:off x="5796136" y="1556792"/>
            <a:ext cx="2703286" cy="1917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http://www.crazyshark.ru/wp-content/uploads/2009/02/queen-mary-2-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168352" cy="235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1" descr="ar13065429367056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156540" cy="16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Назови одним словом…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1806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2088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Грузовой и пассажирский транспорт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LF2800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12662" cy="27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Галя\Documents\транспорт\Avtobus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4" t="4971" b="32076"/>
          <a:stretch/>
        </p:blipFill>
        <p:spPr bwMode="auto">
          <a:xfrm>
            <a:off x="3987389" y="3645024"/>
            <a:ext cx="4761075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25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AppData\Local\Microsoft\Windows\Temporary Internet Files\Content.IE5\7K5D2Y1E\MM90028679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764704"/>
            <a:ext cx="1780838" cy="1825923"/>
          </a:xfrm>
          <a:prstGeom prst="rect">
            <a:avLst/>
          </a:prstGeom>
          <a:noFill/>
        </p:spPr>
      </p:pic>
      <p:pic>
        <p:nvPicPr>
          <p:cNvPr id="1034" name="Picture 10" descr="C:\Users\User\AppData\Local\Microsoft\Windows\Temporary Internet Files\Content.IE5\GRF5A226\MP9004243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768255" cy="1801529"/>
          </a:xfrm>
          <a:prstGeom prst="rect">
            <a:avLst/>
          </a:prstGeom>
          <a:noFill/>
        </p:spPr>
      </p:pic>
      <p:pic>
        <p:nvPicPr>
          <p:cNvPr id="1036" name="Picture 12" descr="C:\Users\User\AppData\Local\Microsoft\Windows\Temporary Internet Files\Content.IE5\7K5D2Y1E\MP9002894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2756431" cy="1855997"/>
          </a:xfrm>
          <a:prstGeom prst="rect">
            <a:avLst/>
          </a:prstGeom>
          <a:noFill/>
        </p:spPr>
      </p:pic>
      <p:pic>
        <p:nvPicPr>
          <p:cNvPr id="1037" name="Picture 13" descr="C:\Users\User\AppData\Local\Microsoft\Windows\Temporary Internet Files\Content.IE5\8TFPE8V6\MP90042767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08920"/>
            <a:ext cx="2771800" cy="1847145"/>
          </a:xfrm>
          <a:prstGeom prst="rect">
            <a:avLst/>
          </a:prstGeom>
          <a:noFill/>
        </p:spPr>
      </p:pic>
      <p:pic>
        <p:nvPicPr>
          <p:cNvPr id="1038" name="Picture 14" descr="C:\Users\User\AppData\Local\Microsoft\Windows\Temporary Internet Files\Content.IE5\8TFPE8V6\MP90028933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797152"/>
            <a:ext cx="2680607" cy="1778136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3232" cy="3649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«Ездит, плавает, летает»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C:\Users\User\AppData\Local\Microsoft\Windows\Temporary Internet Files\Content.IE5\0A7EO987\MM900283577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000108"/>
            <a:ext cx="1440160" cy="1147629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транспорт\949017952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642918"/>
            <a:ext cx="1762125" cy="1076325"/>
          </a:xfrm>
          <a:prstGeom prst="rect">
            <a:avLst/>
          </a:prstGeom>
          <a:noFill/>
        </p:spPr>
      </p:pic>
      <p:pic>
        <p:nvPicPr>
          <p:cNvPr id="13" name="Рисунок 2" descr="transporta-961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285860"/>
            <a:ext cx="2591298" cy="92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92888" cy="7366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Чего не хватает?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9" y="2132856"/>
            <a:ext cx="81011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87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storage2.pressfoto.ru/2013.06/288011988061e780da0402b596166013f8f1eb24f42_b.jpg"/>
          <p:cNvPicPr>
            <a:picLocks noChangeAspect="1" noChangeArrowheads="1"/>
          </p:cNvPicPr>
          <p:nvPr/>
        </p:nvPicPr>
        <p:blipFill>
          <a:blip r:embed="rId2" cstate="print"/>
          <a:srcRect l="48528" t="23641" r="5433" b="35296"/>
          <a:stretch>
            <a:fillRect/>
          </a:stretch>
        </p:blipFill>
        <p:spPr bwMode="auto">
          <a:xfrm>
            <a:off x="971600" y="1052736"/>
            <a:ext cx="2376264" cy="1412914"/>
          </a:xfrm>
          <a:prstGeom prst="rect">
            <a:avLst/>
          </a:prstGeom>
          <a:noFill/>
        </p:spPr>
      </p:pic>
      <p:pic>
        <p:nvPicPr>
          <p:cNvPr id="3078" name="Picture 6" descr="C:\Users\User\AppData\Local\Microsoft\Windows\Temporary Internet Files\Content.IE5\GRF5A226\MC900441392[1].wmf"/>
          <p:cNvPicPr>
            <a:picLocks noChangeAspect="1" noChangeArrowheads="1"/>
          </p:cNvPicPr>
          <p:nvPr/>
        </p:nvPicPr>
        <p:blipFill>
          <a:blip r:embed="rId3" cstate="print"/>
          <a:srcRect r="46546" b="42726"/>
          <a:stretch>
            <a:fillRect/>
          </a:stretch>
        </p:blipFill>
        <p:spPr bwMode="auto">
          <a:xfrm>
            <a:off x="6732240" y="548680"/>
            <a:ext cx="1728192" cy="18191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1340768"/>
            <a:ext cx="208823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Хвост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891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Многозначные слова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://www.banzaj.pl/pictures/aktualnosci/rozne/lotniska/lotniska_4.jpg"/>
          <p:cNvPicPr>
            <a:picLocks noChangeAspect="1" noChangeArrowheads="1"/>
          </p:cNvPicPr>
          <p:nvPr/>
        </p:nvPicPr>
        <p:blipFill>
          <a:blip r:embed="rId4" cstate="print"/>
          <a:srcRect l="8892" t="15005" r="36277" b="39981"/>
          <a:stretch>
            <a:fillRect/>
          </a:stretch>
        </p:blipFill>
        <p:spPr bwMode="auto">
          <a:xfrm>
            <a:off x="683568" y="2852936"/>
            <a:ext cx="2664296" cy="1296144"/>
          </a:xfrm>
          <a:prstGeom prst="rect">
            <a:avLst/>
          </a:prstGeom>
          <a:noFill/>
        </p:spPr>
      </p:pic>
      <p:pic>
        <p:nvPicPr>
          <p:cNvPr id="3086" name="Picture 14" descr="http://www.dst.kg/uploads/posts/2008-01/1201677095_lostwos5.jpg"/>
          <p:cNvPicPr>
            <a:picLocks noChangeAspect="1" noChangeArrowheads="1"/>
          </p:cNvPicPr>
          <p:nvPr/>
        </p:nvPicPr>
        <p:blipFill>
          <a:blip r:embed="rId5" cstate="print"/>
          <a:srcRect l="42858" b="42860"/>
          <a:stretch>
            <a:fillRect/>
          </a:stretch>
        </p:blipFill>
        <p:spPr bwMode="auto">
          <a:xfrm>
            <a:off x="6948264" y="2636912"/>
            <a:ext cx="1824137" cy="19244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23928" y="3068960"/>
            <a:ext cx="230425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Крыло</a:t>
            </a:r>
            <a:endParaRPr lang="ru-RU" sz="3200" b="1" dirty="0"/>
          </a:p>
        </p:txBody>
      </p:sp>
      <p:pic>
        <p:nvPicPr>
          <p:cNvPr id="3089" name="Picture 17" descr="C:\Users\User\AppData\Local\Microsoft\Windows\Temporary Internet Files\Content.IE5\8TFPE8V6\MC900287491[1].wmf"/>
          <p:cNvPicPr>
            <a:picLocks noChangeAspect="1" noChangeArrowheads="1"/>
          </p:cNvPicPr>
          <p:nvPr/>
        </p:nvPicPr>
        <p:blipFill>
          <a:blip r:embed="rId6" cstate="print"/>
          <a:srcRect l="47471"/>
          <a:stretch>
            <a:fillRect/>
          </a:stretch>
        </p:blipFill>
        <p:spPr bwMode="auto">
          <a:xfrm>
            <a:off x="539552" y="4725144"/>
            <a:ext cx="1354553" cy="1440160"/>
          </a:xfrm>
          <a:prstGeom prst="rect">
            <a:avLst/>
          </a:prstGeom>
          <a:noFill/>
        </p:spPr>
      </p:pic>
      <p:pic>
        <p:nvPicPr>
          <p:cNvPr id="3091" name="Picture 19" descr="http://our-love-pets.ucoz.ru/_si/0/49252325.jpg"/>
          <p:cNvPicPr>
            <a:picLocks noChangeAspect="1" noChangeArrowheads="1"/>
          </p:cNvPicPr>
          <p:nvPr/>
        </p:nvPicPr>
        <p:blipFill>
          <a:blip r:embed="rId7" cstate="print"/>
          <a:srcRect l="57354" t="15765" r="22793" b="58320"/>
          <a:stretch>
            <a:fillRect/>
          </a:stretch>
        </p:blipFill>
        <p:spPr bwMode="auto">
          <a:xfrm>
            <a:off x="2843808" y="4869160"/>
            <a:ext cx="1152128" cy="1280142"/>
          </a:xfrm>
          <a:prstGeom prst="rect">
            <a:avLst/>
          </a:prstGeom>
          <a:noFill/>
        </p:spPr>
      </p:pic>
      <p:pic>
        <p:nvPicPr>
          <p:cNvPr id="3092" name="Picture 20" descr="C:\Users\User\AppData\Local\Microsoft\Windows\Temporary Internet Files\Content.IE5\7K5D2Y1E\MP900430507[1].jpg"/>
          <p:cNvPicPr>
            <a:picLocks noChangeAspect="1" noChangeArrowheads="1"/>
          </p:cNvPicPr>
          <p:nvPr/>
        </p:nvPicPr>
        <p:blipFill>
          <a:blip r:embed="rId8" cstate="print"/>
          <a:srcRect l="54599" t="23100" r="20201" b="49600"/>
          <a:stretch>
            <a:fillRect/>
          </a:stretch>
        </p:blipFill>
        <p:spPr bwMode="auto">
          <a:xfrm>
            <a:off x="7380312" y="5085184"/>
            <a:ext cx="864096" cy="93610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499992" y="4653136"/>
            <a:ext cx="21602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Нос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522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Четвертый лишний.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AIRPL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412789" cy="18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TN075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54"/>
            <a:ext cx="2554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TN075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4742"/>
            <a:ext cx="44005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N094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30" y="3334742"/>
            <a:ext cx="2953842" cy="30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60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80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Что перепутал художник?</a:t>
            </a:r>
            <a:endParaRPr lang="ru-RU" sz="3600" dirty="0"/>
          </a:p>
        </p:txBody>
      </p:sp>
      <p:pic>
        <p:nvPicPr>
          <p:cNvPr id="3" name="Рисунок 2" descr="DSC05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739177" cy="5585684"/>
          </a:xfrm>
          <a:prstGeom prst="rect">
            <a:avLst/>
          </a:prstGeom>
        </p:spPr>
      </p:pic>
      <p:pic>
        <p:nvPicPr>
          <p:cNvPr id="4" name="Рисунок 3" descr="DSC05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71546"/>
            <a:ext cx="3693354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891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600" dirty="0" smtClean="0"/>
              <a:t>Составь рассказ по картинке</a:t>
            </a:r>
            <a:endParaRPr lang="ru-RU" sz="3600" dirty="0"/>
          </a:p>
        </p:txBody>
      </p:sp>
      <p:pic>
        <p:nvPicPr>
          <p:cNvPr id="18434" name="Picture 2" descr="http://digitsale.ru/image/cache/data-1659-drofa-media-drofa-media-mozaika-transport-1719-0-600x600.png"/>
          <p:cNvPicPr>
            <a:picLocks noChangeAspect="1" noChangeArrowheads="1"/>
          </p:cNvPicPr>
          <p:nvPr/>
        </p:nvPicPr>
        <p:blipFill>
          <a:blip r:embed="rId2" cstate="print"/>
          <a:srcRect t="14100" b="15398"/>
          <a:stretch>
            <a:fillRect/>
          </a:stretch>
        </p:blipFill>
        <p:spPr bwMode="auto">
          <a:xfrm>
            <a:off x="642910" y="928670"/>
            <a:ext cx="8136904" cy="5504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36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Назови одним словом…</vt:lpstr>
      <vt:lpstr>Грузовой и пассажирский транспорт</vt:lpstr>
      <vt:lpstr>«Ездит, плавает, летает»</vt:lpstr>
      <vt:lpstr>Чего не хватает?</vt:lpstr>
      <vt:lpstr>Многозначные слова</vt:lpstr>
      <vt:lpstr>Четвертый лишний.</vt:lpstr>
      <vt:lpstr>Что перепутал художник?</vt:lpstr>
      <vt:lpstr>Составь рассказ по картинке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User</cp:lastModifiedBy>
  <cp:revision>30</cp:revision>
  <dcterms:created xsi:type="dcterms:W3CDTF">2014-01-27T08:35:11Z</dcterms:created>
  <dcterms:modified xsi:type="dcterms:W3CDTF">2014-04-09T08:19:09Z</dcterms:modified>
</cp:coreProperties>
</file>