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6B4-5C13-4FD9-8869-DD569764980F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0025-7E73-4E0E-96F4-E6474D18E2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6B4-5C13-4FD9-8869-DD569764980F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0025-7E73-4E0E-96F4-E6474D18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6B4-5C13-4FD9-8869-DD569764980F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0025-7E73-4E0E-96F4-E6474D18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6B4-5C13-4FD9-8869-DD569764980F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0025-7E73-4E0E-96F4-E6474D18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6B4-5C13-4FD9-8869-DD569764980F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820025-7E73-4E0E-96F4-E6474D18E2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6B4-5C13-4FD9-8869-DD569764980F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0025-7E73-4E0E-96F4-E6474D18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6B4-5C13-4FD9-8869-DD569764980F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0025-7E73-4E0E-96F4-E6474D18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6B4-5C13-4FD9-8869-DD569764980F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0025-7E73-4E0E-96F4-E6474D18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6B4-5C13-4FD9-8869-DD569764980F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0025-7E73-4E0E-96F4-E6474D18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6B4-5C13-4FD9-8869-DD569764980F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0025-7E73-4E0E-96F4-E6474D18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5C6B4-5C13-4FD9-8869-DD569764980F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0025-7E73-4E0E-96F4-E6474D18E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35C6B4-5C13-4FD9-8869-DD569764980F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820025-7E73-4E0E-96F4-E6474D18E27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41438"/>
            <a:ext cx="9144000" cy="1871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/>
              <a:t>Тема урока:</a:t>
            </a:r>
            <a:br>
              <a:rPr lang="ru-RU" sz="4800" dirty="0"/>
            </a:br>
            <a:r>
              <a:rPr lang="ru-RU" sz="4800" dirty="0"/>
              <a:t>«ВОДА – ЭТО ЖИЗНЬ</a:t>
            </a:r>
            <a:r>
              <a:rPr lang="ru-RU" sz="4800" dirty="0" smtClean="0"/>
              <a:t>»</a:t>
            </a:r>
            <a:br>
              <a:rPr lang="ru-RU" sz="4800" dirty="0" smtClean="0"/>
            </a:br>
            <a:r>
              <a:rPr lang="ru-RU" dirty="0" smtClean="0"/>
              <a:t>(часть 1)</a:t>
            </a:r>
            <a:endParaRPr lang="ru-RU" sz="4800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68538" y="260350"/>
            <a:ext cx="5183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03350" y="333375"/>
            <a:ext cx="6697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Акция «Всероссийский урок Чистой воды – 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2013 </a:t>
            </a: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г.»</a:t>
            </a:r>
            <a:b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347864" y="4005263"/>
            <a:ext cx="547260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dirty="0" smtClean="0">
                <a:latin typeface="Tahoma" pitchFamily="34" charset="0"/>
              </a:rPr>
              <a:t>Челябинская область, </a:t>
            </a:r>
            <a:r>
              <a:rPr lang="ru-RU" sz="2000" dirty="0" err="1" smtClean="0">
                <a:latin typeface="Tahoma" pitchFamily="34" charset="0"/>
              </a:rPr>
              <a:t>Аргаяшский</a:t>
            </a:r>
            <a:r>
              <a:rPr lang="ru-RU" sz="2000" dirty="0" smtClean="0">
                <a:latin typeface="Tahoma" pitchFamily="34" charset="0"/>
              </a:rPr>
              <a:t> район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 smtClean="0">
                <a:latin typeface="Tahoma" pitchFamily="34" charset="0"/>
              </a:rPr>
              <a:t>МОУ </a:t>
            </a:r>
            <a:r>
              <a:rPr lang="ru-RU" sz="2000" dirty="0" err="1" smtClean="0">
                <a:latin typeface="Tahoma" pitchFamily="34" charset="0"/>
              </a:rPr>
              <a:t>Акбашевская</a:t>
            </a:r>
            <a:r>
              <a:rPr lang="ru-RU" sz="2000" dirty="0" smtClean="0">
                <a:latin typeface="Tahoma" pitchFamily="34" charset="0"/>
              </a:rPr>
              <a:t> СОШ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 smtClean="0">
                <a:latin typeface="Tahoma" pitchFamily="34" charset="0"/>
              </a:rPr>
              <a:t>8 класс</a:t>
            </a:r>
            <a:endParaRPr lang="ru-RU" sz="2000" dirty="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sz="2000" dirty="0">
                <a:latin typeface="Tahoma" pitchFamily="34" charset="0"/>
              </a:rPr>
              <a:t>Учитель географии и биологии: </a:t>
            </a:r>
          </a:p>
          <a:p>
            <a:pPr eaLnBrk="1" hangingPunct="1">
              <a:spcBef>
                <a:spcPct val="50000"/>
              </a:spcBef>
            </a:pPr>
            <a:r>
              <a:rPr lang="ru-RU" sz="2000" dirty="0" err="1">
                <a:latin typeface="Tahoma" pitchFamily="34" charset="0"/>
              </a:rPr>
              <a:t>Якупова</a:t>
            </a:r>
            <a:r>
              <a:rPr lang="ru-RU" sz="2000" dirty="0">
                <a:latin typeface="Tahoma" pitchFamily="34" charset="0"/>
              </a:rPr>
              <a:t> Разима </a:t>
            </a:r>
            <a:r>
              <a:rPr lang="ru-RU" sz="2000" dirty="0" err="1">
                <a:latin typeface="Tahoma" pitchFamily="34" charset="0"/>
              </a:rPr>
              <a:t>Фаткулловна</a:t>
            </a:r>
            <a:endParaRPr lang="ru-RU" sz="2000" dirty="0"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895419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Водопад Викто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051050" y="6035675"/>
            <a:ext cx="4897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/>
              <a:t>ВОДОПАД ВИКТОРИЯ</a:t>
            </a:r>
          </a:p>
        </p:txBody>
      </p:sp>
    </p:spTree>
    <p:extLst>
      <p:ext uri="{BB962C8B-B14F-4D97-AF65-F5344CB8AC3E}">
        <p14:creationId xmlns:p14="http://schemas.microsoft.com/office/powerpoint/2010/main" val="248616017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Льды Антарк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00338" y="6165850"/>
            <a:ext cx="353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/>
              <a:t>ЛЬДЫ АНТАРКТИКИ</a:t>
            </a:r>
          </a:p>
        </p:txBody>
      </p:sp>
    </p:spTree>
    <p:extLst>
      <p:ext uri="{BB962C8B-B14F-4D97-AF65-F5344CB8AC3E}">
        <p14:creationId xmlns:p14="http://schemas.microsoft.com/office/powerpoint/2010/main" val="393970355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Изображение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16013" y="6165850"/>
            <a:ext cx="676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>
                <a:latin typeface="Tahoma" pitchFamily="34" charset="0"/>
              </a:rPr>
              <a:t>РЕКИ АША, АЙ, УФА, ЗЮЗЕЛЬКА, САТКА</a:t>
            </a:r>
          </a:p>
        </p:txBody>
      </p:sp>
    </p:spTree>
    <p:extLst>
      <p:ext uri="{BB962C8B-B14F-4D97-AF65-F5344CB8AC3E}">
        <p14:creationId xmlns:p14="http://schemas.microsoft.com/office/powerpoint/2010/main" val="34108616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G_02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979613" y="6035675"/>
            <a:ext cx="49688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>
                <a:latin typeface="Tahoma" pitchFamily="34" charset="0"/>
              </a:rPr>
              <a:t>ОЗЕРО МЕДИАК (АРГАЯШСКИЙ РАЙОН)</a:t>
            </a:r>
          </a:p>
        </p:txBody>
      </p:sp>
    </p:spTree>
    <p:extLst>
      <p:ext uri="{BB962C8B-B14F-4D97-AF65-F5344CB8AC3E}">
        <p14:creationId xmlns:p14="http://schemas.microsoft.com/office/powerpoint/2010/main" val="309541066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Озеро Мичиган, Чика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627313" y="6237288"/>
            <a:ext cx="4681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/>
              <a:t>ОЗЕРО МИЧИГАН,ЧИКАГО</a:t>
            </a:r>
          </a:p>
        </p:txBody>
      </p:sp>
    </p:spTree>
    <p:extLst>
      <p:ext uri="{BB962C8B-B14F-4D97-AF65-F5344CB8AC3E}">
        <p14:creationId xmlns:p14="http://schemas.microsoft.com/office/powerpoint/2010/main" val="363036125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Озеро Титикака (с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479925" y="6400800"/>
            <a:ext cx="2684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987675" y="6237288"/>
            <a:ext cx="296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sz="2400" b="1"/>
              <a:t>ОЗЕРО ТИТИКАКА</a:t>
            </a:r>
          </a:p>
        </p:txBody>
      </p:sp>
    </p:spTree>
    <p:extLst>
      <p:ext uri="{BB962C8B-B14F-4D97-AF65-F5344CB8AC3E}">
        <p14:creationId xmlns:p14="http://schemas.microsoft.com/office/powerpoint/2010/main" val="320242870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Вулканическое озер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95513" y="6165850"/>
            <a:ext cx="482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400" b="1"/>
              <a:t>ВУЛКАНИЧЕСКОЕ ОЗЕРО</a:t>
            </a:r>
          </a:p>
        </p:txBody>
      </p:sp>
    </p:spTree>
    <p:extLst>
      <p:ext uri="{BB962C8B-B14F-4D97-AF65-F5344CB8AC3E}">
        <p14:creationId xmlns:p14="http://schemas.microsoft.com/office/powerpoint/2010/main" val="60535638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Река Амазо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627313" y="6165850"/>
            <a:ext cx="388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400" b="1"/>
              <a:t>РЕКА АМАЗОНКА</a:t>
            </a:r>
          </a:p>
        </p:txBody>
      </p:sp>
    </p:spTree>
    <p:extLst>
      <p:ext uri="{BB962C8B-B14F-4D97-AF65-F5344CB8AC3E}">
        <p14:creationId xmlns:p14="http://schemas.microsoft.com/office/powerpoint/2010/main" val="383141720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5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700338" y="6092825"/>
            <a:ext cx="381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/>
              <a:t>МОРСКОЙ ПРИБОЙ</a:t>
            </a:r>
          </a:p>
        </p:txBody>
      </p:sp>
    </p:spTree>
    <p:extLst>
      <p:ext uri="{BB962C8B-B14F-4D97-AF65-F5344CB8AC3E}">
        <p14:creationId xmlns:p14="http://schemas.microsoft.com/office/powerpoint/2010/main" val="291100132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5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916238" y="6237288"/>
            <a:ext cx="3240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/>
              <a:t>ШУМНЫЙ БРОД</a:t>
            </a:r>
          </a:p>
        </p:txBody>
      </p:sp>
    </p:spTree>
    <p:extLst>
      <p:ext uri="{BB962C8B-B14F-4D97-AF65-F5344CB8AC3E}">
        <p14:creationId xmlns:p14="http://schemas.microsoft.com/office/powerpoint/2010/main" val="92570237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333375"/>
            <a:ext cx="8229600" cy="5832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600" b="1" dirty="0"/>
              <a:t>	Цели урока</a:t>
            </a:r>
            <a:r>
              <a:rPr lang="ru-RU" sz="2800" dirty="0"/>
              <a:t>: </a:t>
            </a:r>
            <a:endParaRPr lang="ru-RU" sz="2800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dirty="0"/>
              <a:t> </a:t>
            </a:r>
            <a:r>
              <a:rPr lang="ru-RU" sz="2800" dirty="0" smtClean="0"/>
              <a:t>  Обобщить</a:t>
            </a:r>
            <a:r>
              <a:rPr lang="ru-RU" sz="2800" dirty="0"/>
              <a:t>, проанализировать, расширить знания учащихся о воде. Ее роли в живой и неживой природе, в жизни человека, о необходимости бережного отношения к водным ресурсам, о роли каждого человека в решении экологических проблем гидросферы;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dirty="0"/>
              <a:t>	Ориентировать учащихся на применение знаний о способах определения качества воды и ее очистки от загрязнений.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 </a:t>
            </a:r>
            <a:r>
              <a:rPr lang="ru-RU" sz="3600" b="1" dirty="0"/>
              <a:t>	Форма урока</a:t>
            </a:r>
            <a:r>
              <a:rPr lang="ru-RU" sz="2800" dirty="0"/>
              <a:t>: </a:t>
            </a:r>
            <a:endParaRPr lang="ru-RU" sz="2800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dirty="0"/>
              <a:t> </a:t>
            </a:r>
            <a:r>
              <a:rPr lang="ru-RU" sz="2800" dirty="0" smtClean="0"/>
              <a:t>  Обобщающая</a:t>
            </a:r>
            <a:r>
              <a:rPr lang="ru-RU" sz="2800" dirty="0"/>
              <a:t>, объяснительная, обзорная лекция с элементами беседы.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901643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555875" y="5661025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/>
              <a:t>ДОЛИНА ГЕЙЗЕРОВ</a:t>
            </a:r>
          </a:p>
        </p:txBody>
      </p:sp>
    </p:spTree>
    <p:extLst>
      <p:ext uri="{BB962C8B-B14F-4D97-AF65-F5344CB8AC3E}">
        <p14:creationId xmlns:p14="http://schemas.microsoft.com/office/powerpoint/2010/main" val="250644112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31683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982325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042988" y="6035675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/>
              <a:t>КРУЖЕВА НА ДЕРЕВЬЯХ- ТОЖЕ ВОДА</a:t>
            </a:r>
          </a:p>
        </p:txBody>
      </p:sp>
    </p:spTree>
    <p:extLst>
      <p:ext uri="{BB962C8B-B14F-4D97-AF65-F5344CB8AC3E}">
        <p14:creationId xmlns:p14="http://schemas.microsoft.com/office/powerpoint/2010/main" val="92385803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700338" y="6021388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/>
              <a:t>И ЛИВЕНЬ</a:t>
            </a:r>
          </a:p>
        </p:txBody>
      </p:sp>
    </p:spTree>
    <p:extLst>
      <p:ext uri="{BB962C8B-B14F-4D97-AF65-F5344CB8AC3E}">
        <p14:creationId xmlns:p14="http://schemas.microsoft.com/office/powerpoint/2010/main" val="2623884405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329237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042988" y="6035675"/>
            <a:ext cx="684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/>
              <a:t>И ПРОСТО СОСУЛЬКА, И КАПЛЯ ВОДЫ</a:t>
            </a:r>
          </a:p>
        </p:txBody>
      </p:sp>
    </p:spTree>
    <p:extLst>
      <p:ext uri="{BB962C8B-B14F-4D97-AF65-F5344CB8AC3E}">
        <p14:creationId xmlns:p14="http://schemas.microsoft.com/office/powerpoint/2010/main" val="360314569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Безбрежная ширь океана </a:t>
            </a:r>
          </a:p>
          <a:p>
            <a:pPr algn="ctr">
              <a:buFontTx/>
              <a:buNone/>
            </a:pPr>
            <a:r>
              <a:rPr lang="ru-RU"/>
              <a:t>И тихая заводь пруда,</a:t>
            </a:r>
          </a:p>
          <a:p>
            <a:pPr algn="ctr">
              <a:buFontTx/>
              <a:buNone/>
            </a:pPr>
            <a:r>
              <a:rPr lang="ru-RU"/>
              <a:t>Струя водопада и брызги фонтана,</a:t>
            </a:r>
          </a:p>
          <a:p>
            <a:pPr algn="ctr">
              <a:buFontTx/>
              <a:buNone/>
            </a:pPr>
            <a:r>
              <a:rPr lang="ru-RU"/>
              <a:t> И все это – только вода.</a:t>
            </a:r>
          </a:p>
          <a:p>
            <a:pPr algn="ctr">
              <a:buFontTx/>
              <a:buNone/>
            </a:pPr>
            <a:r>
              <a:rPr lang="ru-RU"/>
              <a:t>В кружево будто одеты</a:t>
            </a:r>
          </a:p>
          <a:p>
            <a:pPr algn="ctr">
              <a:buFontTx/>
              <a:buNone/>
            </a:pPr>
            <a:r>
              <a:rPr lang="ru-RU"/>
              <a:t>Деревья, кусты, провода.</a:t>
            </a:r>
          </a:p>
          <a:p>
            <a:pPr algn="ctr">
              <a:buFontTx/>
              <a:buNone/>
            </a:pPr>
            <a:r>
              <a:rPr lang="ru-RU"/>
              <a:t>И кажется сказкою это,</a:t>
            </a:r>
          </a:p>
          <a:p>
            <a:pPr algn="ctr">
              <a:buFontTx/>
              <a:buNone/>
            </a:pPr>
            <a:r>
              <a:rPr lang="ru-RU"/>
              <a:t> А в сущности, только вода.</a:t>
            </a:r>
          </a:p>
        </p:txBody>
      </p:sp>
    </p:spTree>
    <p:extLst>
      <p:ext uri="{BB962C8B-B14F-4D97-AF65-F5344CB8AC3E}">
        <p14:creationId xmlns:p14="http://schemas.microsoft.com/office/powerpoint/2010/main" val="339754974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611560" y="731520"/>
            <a:ext cx="7992888" cy="3474720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ru-RU" sz="8800" dirty="0"/>
              <a:t>И  это все… </a:t>
            </a:r>
            <a:br>
              <a:rPr lang="ru-RU" sz="8800" dirty="0"/>
            </a:br>
            <a:r>
              <a:rPr lang="ru-RU" sz="8800" dirty="0" smtClean="0"/>
              <a:t>простая вода</a:t>
            </a:r>
            <a:endParaRPr lang="ru-RU" sz="8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56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484438" y="5949950"/>
            <a:ext cx="4175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000"/>
              <a:t>ВОЛНА</a:t>
            </a:r>
          </a:p>
        </p:txBody>
      </p:sp>
      <p:pic>
        <p:nvPicPr>
          <p:cNvPr id="6147" name="Picture 3" descr="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6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3464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76139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Айсбер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987675" y="6165850"/>
            <a:ext cx="309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/>
              <a:t>АЙСБЕРГ</a:t>
            </a:r>
          </a:p>
        </p:txBody>
      </p:sp>
    </p:spTree>
    <p:extLst>
      <p:ext uri="{BB962C8B-B14F-4D97-AF65-F5344CB8AC3E}">
        <p14:creationId xmlns:p14="http://schemas.microsoft.com/office/powerpoint/2010/main" val="265476121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Белые кучевые обла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051050" y="6165850"/>
            <a:ext cx="554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/>
              <a:t>ОБЛАКА-ЭТО КАПЕЛЬКИ ВОДЫ</a:t>
            </a:r>
          </a:p>
        </p:txBody>
      </p:sp>
    </p:spTree>
    <p:extLst>
      <p:ext uri="{BB962C8B-B14F-4D97-AF65-F5344CB8AC3E}">
        <p14:creationId xmlns:p14="http://schemas.microsoft.com/office/powerpoint/2010/main" val="162274444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Белу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132138" y="6165850"/>
            <a:ext cx="4103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/>
              <a:t>МОРЕ-ДОМ БЕЛУХИ</a:t>
            </a:r>
          </a:p>
        </p:txBody>
      </p:sp>
    </p:spTree>
    <p:extLst>
      <p:ext uri="{BB962C8B-B14F-4D97-AF65-F5344CB8AC3E}">
        <p14:creationId xmlns:p14="http://schemas.microsoft.com/office/powerpoint/2010/main" val="169737723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Верхняя часть ледника"/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08175" y="6165850"/>
            <a:ext cx="482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400" b="1"/>
              <a:t>ВЕРХНЯЯ ЧАСТЬ ЛЕДНИКА</a:t>
            </a:r>
          </a:p>
        </p:txBody>
      </p:sp>
    </p:spTree>
    <p:extLst>
      <p:ext uri="{BB962C8B-B14F-4D97-AF65-F5344CB8AC3E}">
        <p14:creationId xmlns:p14="http://schemas.microsoft.com/office/powerpoint/2010/main" val="2333870901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138</Words>
  <Application>Microsoft Office PowerPoint</Application>
  <PresentationFormat>Экран (4:3)</PresentationFormat>
  <Paragraphs>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Тема урока: «ВОДА – ЭТО ЖИЗНЬ» (часть 1)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«ВОДА – ЭТО ЖИЗНЬ»</dc:title>
  <dc:creator>Ридаль</dc:creator>
  <cp:lastModifiedBy>Ридаль</cp:lastModifiedBy>
  <cp:revision>5</cp:revision>
  <dcterms:created xsi:type="dcterms:W3CDTF">2013-11-19T06:43:59Z</dcterms:created>
  <dcterms:modified xsi:type="dcterms:W3CDTF">2013-11-19T08:07:37Z</dcterms:modified>
</cp:coreProperties>
</file>