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называются деревья?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Teacher1\Desktop\осеннее дерев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761" y="3429000"/>
            <a:ext cx="1895475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4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елка.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Teacher1\Desktop\ел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420888"/>
            <a:ext cx="2357536" cy="336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2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сосна.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Teacher1\Desktop\сос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462213"/>
            <a:ext cx="3732240" cy="305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2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елки и сосны есть иголки.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Teacher1\Desktop\игол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36912"/>
            <a:ext cx="428625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елки и сосны есть шишки.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Teacher1\Desktop\ши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96952"/>
            <a:ext cx="4877651" cy="223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клен.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Teacher1\Desktop\кле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2383904" cy="326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Teacher1\Desktop\лис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8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всех деревьев есть ствол.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Teacher1\Desktop\ство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1507186"/>
            <a:ext cx="4536505" cy="472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8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ветки.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 ветках бывают </a:t>
            </a:r>
          </a:p>
          <a:p>
            <a:r>
              <a:rPr lang="ru-RU" sz="3600" dirty="0"/>
              <a:t>л</a:t>
            </a:r>
            <a:r>
              <a:rPr lang="ru-RU" sz="3600" dirty="0" smtClean="0"/>
              <a:t>истья или иголки.</a:t>
            </a:r>
            <a:endParaRPr lang="ru-RU" sz="3600" dirty="0"/>
          </a:p>
        </p:txBody>
      </p:sp>
      <p:pic>
        <p:nvPicPr>
          <p:cNvPr id="12290" name="Picture 2" descr="C:\Users\Teacher1\Desktop\вет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760"/>
            <a:ext cx="3189670" cy="451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0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Осенью листья деревьев разноцветные.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Teacher1\Desktop\бере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86835"/>
            <a:ext cx="6752697" cy="506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0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Дерево, деревья, ствол, ветка(и), лист(</a:t>
            </a:r>
            <a:r>
              <a:rPr lang="ru-RU" sz="4400" dirty="0" err="1" smtClean="0"/>
              <a:t>ья</a:t>
            </a:r>
            <a:r>
              <a:rPr lang="ru-RU" sz="4400" dirty="0" smtClean="0"/>
              <a:t>), береза, дуб, елка, сосна, клен, шишка(и), иголка(и).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44612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 Осенью с деревьев опадают </a:t>
            </a:r>
          </a:p>
          <a:p>
            <a:pPr marL="0" indent="0">
              <a:buNone/>
            </a:pPr>
            <a:r>
              <a:rPr lang="ru-RU" sz="4000" dirty="0"/>
              <a:t>л</a:t>
            </a:r>
            <a:r>
              <a:rPr lang="ru-RU" sz="4000" dirty="0" smtClean="0"/>
              <a:t>истья. Это листопад.</a:t>
            </a:r>
          </a:p>
          <a:p>
            <a:r>
              <a:rPr lang="ru-RU" sz="4000" dirty="0" smtClean="0"/>
              <a:t>2. Опавшие листья( упали на землю).</a:t>
            </a:r>
          </a:p>
          <a:p>
            <a:r>
              <a:rPr lang="ru-RU" sz="4000" dirty="0" smtClean="0"/>
              <a:t>3. Разноцветные листья.</a:t>
            </a:r>
          </a:p>
          <a:p>
            <a:r>
              <a:rPr lang="ru-RU" sz="4000" dirty="0" smtClean="0"/>
              <a:t>4. Осенью ребята собирают листья.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1378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Осенью с деревьев опадают листья. </a:t>
            </a:r>
            <a:br>
              <a:rPr lang="ru-RU" dirty="0" smtClean="0"/>
            </a:br>
            <a:r>
              <a:rPr lang="ru-RU" dirty="0" smtClean="0"/>
              <a:t>Это листопад.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Teacher1\Desktop\листопа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2475"/>
            <a:ext cx="6480720" cy="485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07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Опавшие листья.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Teacher1\Desktop\опавшие листь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556792"/>
            <a:ext cx="8471170" cy="527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48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Разноцветные листья.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Teacher1\Desktop\разноцветные деревь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68760"/>
            <a:ext cx="347527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eacher1\Desktop\разноцветные листь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4433407" cy="287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62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Осенью ребята собирают листья.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eacher1\Desktop\сбор листь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8800"/>
            <a:ext cx="3060413" cy="445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42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береза.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Teacher1\Desktop\береза осенью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2176463"/>
            <a:ext cx="181927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2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березы есть сережки.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Teacher1\Desktop\сереж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260" y="1132803"/>
            <a:ext cx="42862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дуб.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Teacher1\Desktop\ду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772816"/>
            <a:ext cx="476250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4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дуба есть желуди.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Teacher1\Desktop\желуд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177" y="3394185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9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141</Words>
  <Application>Microsoft Office PowerPoint</Application>
  <PresentationFormat>Экран (4:3)</PresentationFormat>
  <Paragraphs>27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Как называются деревья?</vt:lpstr>
      <vt:lpstr>Осенью с деревьев опадают листья.  Это листопад.</vt:lpstr>
      <vt:lpstr>Опавшие листья.</vt:lpstr>
      <vt:lpstr>Разноцветные листья.</vt:lpstr>
      <vt:lpstr>Осенью ребята собирают листья.</vt:lpstr>
      <vt:lpstr>Это береза.</vt:lpstr>
      <vt:lpstr>У березы есть сережки.</vt:lpstr>
      <vt:lpstr>Это дуб.</vt:lpstr>
      <vt:lpstr>У дуба есть желуди.</vt:lpstr>
      <vt:lpstr>Это елка.</vt:lpstr>
      <vt:lpstr>Это сосна.</vt:lpstr>
      <vt:lpstr>У елки и сосны есть иголки.</vt:lpstr>
      <vt:lpstr>У елки и сосны есть шишки.</vt:lpstr>
      <vt:lpstr>Это клен.</vt:lpstr>
      <vt:lpstr>У всех деревьев есть ствол.</vt:lpstr>
      <vt:lpstr>Есть ветки.</vt:lpstr>
      <vt:lpstr>Осенью листья деревьев разноцветные.</vt:lpstr>
      <vt:lpstr>Запомни:</vt:lpstr>
      <vt:lpstr>Запомни: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называются деревья?</dc:title>
  <dc:creator>Teacher1</dc:creator>
  <cp:lastModifiedBy>Teacher1</cp:lastModifiedBy>
  <cp:revision>11</cp:revision>
  <dcterms:created xsi:type="dcterms:W3CDTF">2013-09-23T06:59:34Z</dcterms:created>
  <dcterms:modified xsi:type="dcterms:W3CDTF">2013-09-24T05:52:57Z</dcterms:modified>
</cp:coreProperties>
</file>