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09.09.2013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09.09.2013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714357"/>
            <a:ext cx="8458200" cy="164307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5400" b="1" dirty="0" smtClean="0">
                <a:solidFill>
                  <a:srgbClr val="FFFF00"/>
                </a:solidFill>
              </a:rPr>
              <a:t>Первопроходцы в науке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Кром Анастасия</a:t>
            </a:r>
            <a:endParaRPr lang="ru-RU" sz="40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42876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было бы современных методов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лечения болезней.</a:t>
            </a:r>
            <a:endParaRPr lang="ru-RU" dirty="0"/>
          </a:p>
        </p:txBody>
      </p:sp>
      <p:pic>
        <p:nvPicPr>
          <p:cNvPr id="5" name="Picture 9" descr="IMG_2058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2844" y="2000240"/>
            <a:ext cx="4286280" cy="4214842"/>
          </a:xfr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2000240"/>
            <a:ext cx="3803148" cy="4149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5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642918"/>
            <a:ext cx="8304212" cy="214314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b="1" dirty="0" smtClean="0">
                <a:solidFill>
                  <a:schemeClr val="tx1"/>
                </a:solidFill>
              </a:rPr>
              <a:t>Первопроходцами мы называем путешественников, открывающих новые земли. </a:t>
            </a:r>
          </a:p>
        </p:txBody>
      </p:sp>
      <p:pic>
        <p:nvPicPr>
          <p:cNvPr id="4" name="Содержимое 3" descr="53436295_t01gosti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428728" y="3000372"/>
            <a:ext cx="6215106" cy="35718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5357850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П</a:t>
            </a:r>
            <a:r>
              <a:rPr lang="ru-RU" b="1" dirty="0" smtClean="0">
                <a:solidFill>
                  <a:schemeClr val="tx1"/>
                </a:solidFill>
              </a:rPr>
              <a:t>ервопроходцами </a:t>
            </a:r>
            <a:r>
              <a:rPr lang="ru-RU" b="1" dirty="0" smtClean="0">
                <a:solidFill>
                  <a:schemeClr val="tx1"/>
                </a:solidFill>
              </a:rPr>
              <a:t>являются так же и ученые. Эти люди открывают новые свойства природы, создают новые технические устройства, дают новое понимание мира.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0042"/>
            <a:ext cx="8229600" cy="2571768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Результатом трудов ученых за последние два века мы можем считать появление наземных транспортных средств и появление сверхзвуковых самолетов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5123" name="Picture 8" descr="DSC04593"/>
          <p:cNvPicPr>
            <a:picLocks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57158" y="3124715"/>
            <a:ext cx="3895724" cy="3390382"/>
          </a:xfrm>
          <a:noFill/>
        </p:spPr>
      </p:pic>
      <p:pic>
        <p:nvPicPr>
          <p:cNvPr id="5124" name="Picture 9" descr="6b80703b414b91fec6cac5e4270e95fe"/>
          <p:cNvPicPr>
            <a:picLocks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072066" y="3311228"/>
            <a:ext cx="3681410" cy="3203869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42918"/>
            <a:ext cx="8229600" cy="1143008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Появлению радио мы обязаны ученым </a:t>
            </a:r>
            <a:r>
              <a:rPr lang="ru-RU" sz="2800" b="1" dirty="0" smtClean="0">
                <a:solidFill>
                  <a:schemeClr val="tx1"/>
                </a:solidFill>
              </a:rPr>
              <a:t>Генриху Герцу </a:t>
            </a:r>
            <a:r>
              <a:rPr lang="ru-RU" sz="2800" b="1" dirty="0" smtClean="0">
                <a:solidFill>
                  <a:schemeClr val="tx1"/>
                </a:solidFill>
              </a:rPr>
              <a:t>и А.С.Попову</a:t>
            </a:r>
          </a:p>
        </p:txBody>
      </p:sp>
      <p:pic>
        <p:nvPicPr>
          <p:cNvPr id="6147" name="Picture 6" descr="gerc"/>
          <p:cNvPicPr>
            <a:picLocks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14348" y="2071678"/>
            <a:ext cx="3357586" cy="4381506"/>
          </a:xfrm>
          <a:noFill/>
        </p:spPr>
      </p:pic>
      <p:pic>
        <p:nvPicPr>
          <p:cNvPr id="6148" name="Picture 7" descr="aspopov"/>
          <p:cNvPicPr>
            <a:picLocks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357818" y="2357430"/>
            <a:ext cx="3482979" cy="4197389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71480"/>
            <a:ext cx="8229600" cy="114300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Химия зародилась в Древнем Египте.</a:t>
            </a:r>
          </a:p>
        </p:txBody>
      </p:sp>
      <p:pic>
        <p:nvPicPr>
          <p:cNvPr id="7171" name="Picture 5" descr="82561_3829_t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85852" y="1500174"/>
            <a:ext cx="6786610" cy="5143536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71480"/>
            <a:ext cx="8229600" cy="163832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Алгебра создана в Средние века индийцами и арабами</a:t>
            </a:r>
          </a:p>
        </p:txBody>
      </p:sp>
      <p:pic>
        <p:nvPicPr>
          <p:cNvPr id="8195" name="Picture 5" descr="350x453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00298" y="2357430"/>
            <a:ext cx="3500437" cy="403860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42918"/>
            <a:ext cx="8229600" cy="1143008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 ранее добытых знаний ученые не смогли бы создать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автомобиль. </a:t>
            </a:r>
            <a:endParaRPr lang="ru-RU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928802"/>
            <a:ext cx="7429552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64307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было бы компьютеров.</a:t>
            </a:r>
            <a:endParaRPr lang="ru-RU" sz="3200" dirty="0"/>
          </a:p>
        </p:txBody>
      </p:sp>
      <p:pic>
        <p:nvPicPr>
          <p:cNvPr id="5" name="Picture 8" descr="d8e03758b57620c6d48ba62694a07e8f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643174" y="1823998"/>
            <a:ext cx="4643470" cy="464347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</TotalTime>
  <Words>108</Words>
  <PresentationFormat>Экран (4:3)</PresentationFormat>
  <Paragraphs>12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Городская</vt:lpstr>
      <vt:lpstr>Первопроходцы в науке</vt:lpstr>
      <vt:lpstr>Первопроходцами мы называем путешественников, открывающих новые земли. </vt:lpstr>
      <vt:lpstr>Первопроходцами являются так же и ученые. Эти люди открывают новые свойства природы, создают новые технические устройства, дают новое понимание мира.</vt:lpstr>
      <vt:lpstr>Результатом трудов ученых за последние два века мы можем считать появление наземных транспортных средств и появление сверхзвуковых самолетов.</vt:lpstr>
      <vt:lpstr>Появлению радио мы обязаны ученым Генриху Герцу и А.С.Попову</vt:lpstr>
      <vt:lpstr>Химия зародилась в Древнем Египте.</vt:lpstr>
      <vt:lpstr>Алгебра создана в Средние века индийцами и арабами</vt:lpstr>
      <vt:lpstr>Без ранее добытых знаний ученые не смогли бы создать  автомобиль. </vt:lpstr>
      <vt:lpstr>Не было бы компьютеров.</vt:lpstr>
      <vt:lpstr>Не было бы современных методов лечения болезней.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Первопроходцы в науке</dc:title>
  <cp:lastModifiedBy>Admin</cp:lastModifiedBy>
  <cp:revision>3</cp:revision>
  <dcterms:modified xsi:type="dcterms:W3CDTF">2013-09-09T11:37:34Z</dcterms:modified>
</cp:coreProperties>
</file>