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73" r:id="rId6"/>
    <p:sldId id="274" r:id="rId7"/>
    <p:sldId id="265" r:id="rId8"/>
    <p:sldId id="268" r:id="rId9"/>
    <p:sldId id="269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6C0-CE32-4BA9-8706-03BB7359035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F7D-B168-41FC-9831-4829967749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6C0-CE32-4BA9-8706-03BB7359035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F7D-B168-41FC-9831-482996774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6C0-CE32-4BA9-8706-03BB7359035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F7D-B168-41FC-9831-482996774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6C0-CE32-4BA9-8706-03BB7359035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F7D-B168-41FC-9831-482996774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6C0-CE32-4BA9-8706-03BB7359035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2EAF7D-B168-41FC-9831-482996774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6C0-CE32-4BA9-8706-03BB7359035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F7D-B168-41FC-9831-482996774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6C0-CE32-4BA9-8706-03BB7359035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F7D-B168-41FC-9831-482996774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6C0-CE32-4BA9-8706-03BB7359035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F7D-B168-41FC-9831-482996774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6C0-CE32-4BA9-8706-03BB7359035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F7D-B168-41FC-9831-482996774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6C0-CE32-4BA9-8706-03BB7359035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F7D-B168-41FC-9831-482996774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6C0-CE32-4BA9-8706-03BB7359035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F7D-B168-41FC-9831-482996774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65A6C0-CE32-4BA9-8706-03BB73590357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2EAF7D-B168-41FC-9831-482996774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8800" b="1" dirty="0" smtClean="0"/>
              <a:t/>
            </a:r>
            <a:br>
              <a:rPr lang="ru-RU" sz="8800" b="1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b="1" dirty="0" smtClean="0"/>
              <a:t>Снежная сказка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Предмет: окружающий мир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«Время года – зима»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Выполнила: Кирсанова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Валентина Леонидовна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читель начальных классов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12" y="3032049"/>
            <a:ext cx="5429288" cy="38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5214950"/>
            <a:ext cx="349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Снег скрипучий, снег сыпучий,</a:t>
            </a:r>
          </a:p>
          <a:p>
            <a:r>
              <a:rPr lang="ru-RU" b="1" dirty="0" smtClean="0"/>
              <a:t>До чего весёлый день!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4290"/>
            <a:ext cx="76200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561978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05463" y="6000768"/>
            <a:ext cx="8296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Здравствуйте, шубы и шапки-ушанки,! Здравствуйте лыжи и быстрые санки!</a:t>
            </a:r>
          </a:p>
          <a:p>
            <a:r>
              <a:rPr lang="ru-RU" b="1" dirty="0" smtClean="0"/>
              <a:t>Здравствуйте снежные горы-катки! Здравствуйте  звонкие кони-коньки!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Поёт зима аукает, мохнатый лес баюкает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8581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Где-то </a:t>
            </a:r>
            <a:r>
              <a:rPr lang="ru-RU" dirty="0"/>
              <a:t>внизу под настилом ледка, воды неслышные катит река.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9"/>
            <a:ext cx="5572164" cy="415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581" y="3457186"/>
            <a:ext cx="4534419" cy="340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Ёлки </a:t>
            </a:r>
            <a:r>
              <a:rPr lang="ru-RU" sz="3600" dirty="0"/>
              <a:t>едва из-под снега видны, будто в лесу не бывало весны…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15370" cy="512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Зимы ждала, ждала природа…… </a:t>
            </a:r>
            <a:br>
              <a:rPr lang="ru-RU" sz="2800" dirty="0" smtClean="0"/>
            </a:br>
            <a:r>
              <a:rPr lang="ru-RU" sz="2800" dirty="0" smtClean="0"/>
              <a:t>Пришла, рассыпалась клоками…..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357298"/>
            <a:ext cx="5643570" cy="376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88" y="3250416"/>
            <a:ext cx="4810112" cy="360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Спят деревья и кусты, но зима сегодня растревожена: солнышко, сияя с высоты, лакомится снегом, как мороженым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504437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7269" y="2285992"/>
            <a:ext cx="4896731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Здравствуй, зимушка-зима. Много снега </a:t>
            </a:r>
            <a:r>
              <a:rPr lang="ru-RU" sz="3100" dirty="0" smtClean="0"/>
              <a:t> </a:t>
            </a:r>
            <a:r>
              <a:rPr lang="ru-RU" sz="3100" dirty="0"/>
              <a:t>принесла.    Снег на крыше, на крылечке, солнце в небе </a:t>
            </a:r>
            <a:r>
              <a:rPr lang="ru-RU" sz="3100" dirty="0" err="1"/>
              <a:t>голубом</a:t>
            </a:r>
            <a:r>
              <a:rPr lang="ru-RU" sz="3100" dirty="0"/>
              <a:t>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464480"/>
            <a:ext cx="5572132" cy="417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186500"/>
            <a:ext cx="4643438" cy="36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Зимние забавы</a:t>
            </a:r>
            <a:endParaRPr lang="ru-RU" sz="7200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488" y="1571612"/>
            <a:ext cx="58521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4714908" cy="310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886308" y="6215082"/>
            <a:ext cx="725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Лыжи скользят, на морозе звеня, в ельник дремучий уводит лыжня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2387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571744"/>
            <a:ext cx="541736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4500570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Рады снегу зверь и птица </a:t>
            </a:r>
          </a:p>
          <a:p>
            <a:r>
              <a:rPr lang="ru-RU" b="1" dirty="0"/>
              <a:t>и</a:t>
            </a:r>
            <a:r>
              <a:rPr lang="ru-RU" b="1" dirty="0" smtClean="0"/>
              <a:t>, конечно, человек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</TotalTime>
  <Words>127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    Снежная сказка</vt:lpstr>
      <vt:lpstr>Поёт зима аукает, мохнатый лес баюкает</vt:lpstr>
      <vt:lpstr> Где-то внизу под настилом ледка, воды неслышные катит река. </vt:lpstr>
      <vt:lpstr> Ёлки едва из-под снега видны, будто в лесу не бывало весны… </vt:lpstr>
      <vt:lpstr>Зимы ждала, ждала природа……  Пришла, рассыпалась клоками…..</vt:lpstr>
      <vt:lpstr>Спят деревья и кусты, но зима сегодня растревожена: солнышко, сияя с высоты, лакомится снегом, как мороженым</vt:lpstr>
      <vt:lpstr>Здравствуй, зимушка-зима. Много снега  принесла.    Снег на крыше, на крылечке, солнце в небе голубом.</vt:lpstr>
      <vt:lpstr>Зимние забавы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Зимняя сказка</dc:title>
  <dc:creator>Admin</dc:creator>
  <cp:lastModifiedBy>Admin</cp:lastModifiedBy>
  <cp:revision>11</cp:revision>
  <dcterms:created xsi:type="dcterms:W3CDTF">2013-12-01T09:19:31Z</dcterms:created>
  <dcterms:modified xsi:type="dcterms:W3CDTF">2013-12-04T11:35:10Z</dcterms:modified>
</cp:coreProperties>
</file>