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77" r:id="rId7"/>
    <p:sldId id="278" r:id="rId8"/>
    <p:sldId id="262" r:id="rId9"/>
    <p:sldId id="263" r:id="rId10"/>
    <p:sldId id="279" r:id="rId11"/>
    <p:sldId id="264" r:id="rId12"/>
    <p:sldId id="266" r:id="rId13"/>
    <p:sldId id="267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Звёзды. Солнце – ближайшая к нам звезда.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331698"/>
            <a:ext cx="8072494" cy="3026260"/>
          </a:xfrm>
        </p:spPr>
        <p:txBody>
          <a:bodyPr>
            <a:normAutofit/>
          </a:bodyPr>
          <a:lstStyle/>
          <a:p>
            <a:r>
              <a:rPr lang="ru-RU" dirty="0" smtClean="0"/>
              <a:t>Цели урока: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Выяснить, что такое звезда; каковы размеры     и природа Солнца – ближайшей к нам звезде.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Продолжать развивать навыки самостоятельной работы с текстом.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Прочитать текст учебника стр.48-49, ответить на вопросы.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Каковы размеры имеет Солнце?</a:t>
            </a:r>
          </a:p>
          <a:p>
            <a:r>
              <a:rPr lang="ru-RU" sz="3200" b="1" dirty="0" smtClean="0"/>
              <a:t>Почему нам кажется, что Солнце имеет такие же размеры, как и Луна ?</a:t>
            </a:r>
          </a:p>
          <a:p>
            <a:r>
              <a:rPr lang="ru-RU" sz="3200" b="1" dirty="0" smtClean="0"/>
              <a:t>Как вы думаете, какова температура Солнца?</a:t>
            </a:r>
            <a:endParaRPr lang="ru-RU" sz="3200" b="1" dirty="0"/>
          </a:p>
        </p:txBody>
      </p:sp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Температура Солнца на поверхности приблизительно +6000С, а внутри +15млн.С</a:t>
            </a:r>
          </a:p>
          <a:p>
            <a:r>
              <a:rPr lang="ru-RU" sz="4000" dirty="0" smtClean="0"/>
              <a:t>Солнце испускает огромное количество тепла и света.</a:t>
            </a:r>
          </a:p>
          <a:p>
            <a:r>
              <a:rPr lang="ru-RU" sz="4000" dirty="0" smtClean="0"/>
              <a:t>Солнце находится от Земли на расстоянии 150 млн.км.</a:t>
            </a:r>
          </a:p>
          <a:p>
            <a:r>
              <a:rPr lang="ru-RU" sz="4000" dirty="0" smtClean="0"/>
              <a:t>На Землю доходит 1/2млрд. Солнечного света и тепла.</a:t>
            </a:r>
          </a:p>
          <a:p>
            <a:endParaRPr lang="ru-RU" sz="40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Каково значение Солнца?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Что случилось бы на Земле, если бы Солнце погасло?</a:t>
            </a:r>
            <a:endParaRPr lang="ru-RU" sz="3200" b="1" dirty="0"/>
          </a:p>
        </p:txBody>
      </p:sp>
      <p:pic>
        <p:nvPicPr>
          <p:cNvPr id="13314" name="Picture 2" descr="http://www.vedtver.ru/data/uploads/2013-05/page/19714/130510pog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86058"/>
            <a:ext cx="5181600" cy="3886201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Солнца.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/>
          <a:lstStyle/>
          <a:p>
            <a:r>
              <a:rPr lang="ru-RU" sz="3600" dirty="0" smtClean="0"/>
              <a:t>Запускает все процессы происходящие на Земле(круговорот воды, движение воздуха, рождение ураганов, штормов и т.д.).</a:t>
            </a:r>
          </a:p>
          <a:p>
            <a:r>
              <a:rPr lang="ru-RU" sz="3600" dirty="0" smtClean="0"/>
              <a:t>Без Солнца невозможна жизнь на Земле.</a:t>
            </a:r>
          </a:p>
          <a:p>
            <a:r>
              <a:rPr lang="ru-RU" sz="3600" dirty="0" smtClean="0"/>
              <a:t>Солнечные батареи – источник тока.</a:t>
            </a:r>
          </a:p>
          <a:p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Учебник –стр.48-</a:t>
            </a:r>
            <a:r>
              <a:rPr lang="en-US" dirty="0" smtClean="0"/>
              <a:t>49</a:t>
            </a:r>
            <a:r>
              <a:rPr lang="ru-RU" dirty="0" smtClean="0"/>
              <a:t>.Читать, пересказывать.</a:t>
            </a:r>
          </a:p>
          <a:p>
            <a:r>
              <a:rPr lang="ru-RU" dirty="0" smtClean="0"/>
              <a:t>Наблюдать за звёздным небом. Какие созвездия вы знаете?</a:t>
            </a:r>
          </a:p>
          <a:p>
            <a:r>
              <a:rPr lang="ru-RU" dirty="0" smtClean="0"/>
              <a:t>Приготовить загадки, ребусы о звёздах.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Что изображено на рисунке? Охарактеризовать данное небесное тело.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357298"/>
            <a:ext cx="471490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Какое явление изображено. Причины его возникновения.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35798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следует понимать под метеоритом?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07223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астероид?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571503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идёт речь в загадках?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Хозяин спит —</a:t>
            </a:r>
          </a:p>
          <a:p>
            <a:pPr>
              <a:buNone/>
            </a:pPr>
            <a:r>
              <a:rPr lang="ru-RU" dirty="0" smtClean="0"/>
              <a:t>Овцы на выгоне</a:t>
            </a:r>
          </a:p>
          <a:p>
            <a:pPr>
              <a:buNone/>
            </a:pPr>
            <a:r>
              <a:rPr lang="ru-RU" dirty="0" smtClean="0"/>
              <a:t>Хозяин выглянет</a:t>
            </a:r>
          </a:p>
          <a:p>
            <a:pPr>
              <a:buNone/>
            </a:pPr>
            <a:r>
              <a:rPr lang="ru-RU" dirty="0" smtClean="0"/>
              <a:t>Овец не видно,</a:t>
            </a:r>
          </a:p>
          <a:p>
            <a:pPr>
              <a:buNone/>
            </a:pPr>
            <a:r>
              <a:rPr lang="ru-RU" dirty="0" smtClean="0"/>
              <a:t>Хозяин спрячется —</a:t>
            </a:r>
          </a:p>
          <a:p>
            <a:pPr>
              <a:buNone/>
            </a:pPr>
            <a:r>
              <a:rPr lang="ru-RU" dirty="0" smtClean="0"/>
              <a:t>Овцы опять обозначатся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Синяя шапка</a:t>
            </a:r>
          </a:p>
          <a:p>
            <a:pPr>
              <a:buNone/>
            </a:pPr>
            <a:r>
              <a:rPr lang="ru-RU" dirty="0" smtClean="0"/>
              <a:t>	Вся в заплатках.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Вечером рассыпался горох,</a:t>
            </a:r>
          </a:p>
          <a:p>
            <a:pPr>
              <a:buNone/>
            </a:pPr>
            <a:r>
              <a:rPr lang="ru-RU" dirty="0" smtClean="0"/>
              <a:t>	Утром встал — нет ничего.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6"/>
            <a:ext cx="8229600" cy="2214578"/>
          </a:xfrm>
        </p:spPr>
        <p:txBody>
          <a:bodyPr/>
          <a:lstStyle/>
          <a:p>
            <a:r>
              <a:rPr lang="ru-RU" dirty="0" smtClean="0"/>
              <a:t>Что мы будем изучать</a:t>
            </a:r>
            <a:r>
              <a:rPr lang="en-US" dirty="0" smtClean="0"/>
              <a:t> </a:t>
            </a:r>
            <a:r>
              <a:rPr lang="ru-RU" dirty="0" smtClean="0"/>
              <a:t>сегодня?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Что видно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	Только ночью?  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 огонь, а больно жжёт,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 фонарь, а ярко светит,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 пекарь, а печёт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Звёзды.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dirty="0" smtClean="0"/>
              <a:t>Это огромные пылающие шары, расположенные очень далеко от нашей планеты.</a:t>
            </a:r>
          </a:p>
          <a:p>
            <a:r>
              <a:rPr lang="ru-RU" sz="4000" dirty="0" smtClean="0"/>
              <a:t>Ближайшая к нам звезда – Солнце.</a:t>
            </a:r>
            <a:endParaRPr lang="ru-RU" sz="40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0476" y="2071678"/>
            <a:ext cx="455987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Солнце –это центр Солнечной системы.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528641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</TotalTime>
  <Words>289</Words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Звёзды. Солнце – ближайшая к нам звезда.</vt:lpstr>
      <vt:lpstr>Что изображено на рисунке? Охарактеризовать данное небесное тело.</vt:lpstr>
      <vt:lpstr>Какое явление изображено. Причины его возникновения.</vt:lpstr>
      <vt:lpstr>Что следует понимать под метеоритом?</vt:lpstr>
      <vt:lpstr>Что такое астероид?</vt:lpstr>
      <vt:lpstr>О чем идёт речь в загадках?</vt:lpstr>
      <vt:lpstr>Что мы будем изучать сегодня?</vt:lpstr>
      <vt:lpstr>Звёзды.</vt:lpstr>
      <vt:lpstr>Солнце –это центр Солнечной системы.</vt:lpstr>
      <vt:lpstr>Прочитать текст учебника стр.48-49, ответить на вопросы.</vt:lpstr>
      <vt:lpstr>Слайд 11</vt:lpstr>
      <vt:lpstr>Каково значение Солнца?</vt:lpstr>
      <vt:lpstr>Значение Солнца.</vt:lpstr>
      <vt:lpstr>Домашнее задание.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Звёзды. Солнце – ближайшая к нам звезда.</dc:title>
  <cp:lastModifiedBy>AdmiN</cp:lastModifiedBy>
  <cp:revision>17</cp:revision>
  <dcterms:modified xsi:type="dcterms:W3CDTF">2013-10-08T14:09:21Z</dcterms:modified>
</cp:coreProperties>
</file>