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7BB8F-D095-446E-9F98-0E92B578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9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9D0AF-A1E1-4276-B0DA-ECF2515FB672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6F3712-214F-4F82-A340-9F35B70C75A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3600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ФЛОРА И РАСТИТЕЛЬНОСТЬ</a:t>
            </a:r>
            <a:br>
              <a:rPr lang="ru-RU" smtClean="0"/>
            </a:br>
            <a:r>
              <a:rPr lang="ru-RU" smtClean="0"/>
              <a:t>ЧЕЛЯБИНСКОЙ ОБЛАСТИ</a:t>
            </a:r>
            <a:br>
              <a:rPr lang="ru-RU" smtClean="0"/>
            </a:br>
            <a:r>
              <a:rPr lang="ru-RU" smtClean="0"/>
              <a:t>(часть 1)</a:t>
            </a:r>
            <a:br>
              <a:rPr lang="ru-RU" smtClean="0"/>
            </a:br>
            <a:endParaRPr lang="ru-RU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30EE2-5983-4C0A-B288-CC5DFDDD36A4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4140200" y="4581525"/>
            <a:ext cx="4670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Челябинская область, </a:t>
            </a:r>
            <a:r>
              <a:rPr lang="ru-RU" dirty="0" err="1"/>
              <a:t>Аргаяшский</a:t>
            </a:r>
            <a:r>
              <a:rPr lang="ru-RU" dirty="0"/>
              <a:t> район,</a:t>
            </a:r>
          </a:p>
          <a:p>
            <a:pPr eaLnBrk="1" hangingPunct="1"/>
            <a:r>
              <a:rPr lang="ru-RU" dirty="0"/>
              <a:t>МОУ </a:t>
            </a:r>
            <a:r>
              <a:rPr lang="ru-RU" dirty="0" err="1"/>
              <a:t>Акбашевская</a:t>
            </a:r>
            <a:r>
              <a:rPr lang="ru-RU" dirty="0"/>
              <a:t> СОШ</a:t>
            </a:r>
          </a:p>
          <a:p>
            <a:pPr eaLnBrk="1" hangingPunct="1"/>
            <a:r>
              <a:rPr lang="ru-RU" dirty="0" err="1"/>
              <a:t>Якупова</a:t>
            </a:r>
            <a:r>
              <a:rPr lang="ru-RU" dirty="0"/>
              <a:t> Разима </a:t>
            </a:r>
            <a:r>
              <a:rPr lang="ru-RU" dirty="0" err="1"/>
              <a:t>Фаткулловна</a:t>
            </a:r>
            <a:r>
              <a:rPr lang="ru-RU" dirty="0"/>
              <a:t>,</a:t>
            </a:r>
          </a:p>
          <a:p>
            <a:pPr eaLnBrk="1" hangingPunct="1"/>
            <a:r>
              <a:rPr lang="ru-RU" dirty="0"/>
              <a:t>Учитель </a:t>
            </a:r>
            <a:r>
              <a:rPr lang="ru-RU" dirty="0" smtClean="0"/>
              <a:t>географии и биологии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652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Растения- источники древесины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z="2800" smtClean="0"/>
              <a:t>На территории Челябинской области произрастает  20 видов деревьев. Древесину получают в основном из березы бородавчатой ,осины, сосны, ели. Самая ценная – древесина хвойных пород: сосны, ели, лиственницы (ее мало осталось в естественных лесах). Древесина березы и осины менее ценная ,но доски и бревна из этих пород используют при строительстве сельских и садовых домов.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66C77-D16D-429C-BBFE-10CC9994496F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3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129FB-D75F-45CD-AD13-1F07AF66E6BA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13315" name="Picture 5" descr="Изображение 2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6988"/>
            <a:ext cx="5976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3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Растения - лекарства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Башкиры использовали не менее 100 видов растений-лекарств природной аптеки. Многое из опыта лечения этими лекарствами башкиры получили, общаясь с купцами, которые ехали через Челябинскую область с Востока на Запад.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795BC-C963-49F4-98CF-215EC3BD8029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Лекарственные растения, наиболее распространенные в окрестностях деревни Акбашева</a:t>
            </a:r>
          </a:p>
        </p:txBody>
      </p:sp>
      <p:graphicFrame>
        <p:nvGraphicFramePr>
          <p:cNvPr id="15414" name="Group 54"/>
          <p:cNvGraphicFramePr>
            <a:graphicFrameLocks noGrp="1"/>
          </p:cNvGraphicFramePr>
          <p:nvPr>
            <p:ph type="tbl" idx="1"/>
          </p:nvPr>
        </p:nvGraphicFramePr>
        <p:xfrm>
          <a:off x="539750" y="1557338"/>
          <a:ext cx="8158163" cy="4751391"/>
        </p:xfrm>
        <a:graphic>
          <a:graphicData uri="http://schemas.openxmlformats.org/drawingml/2006/table">
            <a:tbl>
              <a:tblPr/>
              <a:tblGrid>
                <a:gridCol w="3816350"/>
                <a:gridCol w="4341813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Название растения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Какая часть используется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Береза бородавчатая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Адонис весенний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Надземная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Душица обыкновенная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Верхняя часть побегов с цветками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Земляника лесная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Листья и плоды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Калина обыкновенная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Плоды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Крапива двудомная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листья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Лопух большой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Корни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Мать-и-мачеха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Листья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Подорожник большой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листья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4E6B2-FE87-47BD-89B7-26307FD05FC4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DDCB1-36AE-4977-A756-6707C545FE65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16387" name="Picture 4" descr="Изображение 2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64817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7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Цель занятия:  воспитание гражданина России, патриота малой Родины, знающего свой край, село, желающего принять участие в его развитии.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Задачи: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Добиться освоения знаний учащимися о растительном мире Южного Урала: о типичных представителях природных зон, о местных лекарственных, ядовитых, кормовых, пищевых, технических, декоративных, медоносных  растениях, растениях-источниках древесины;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Продолжить учить работать с краеведческой информацией;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Продолжить развитие познавательных интересов в процессе изучения зависимости растительных группировок от условий среды обитания;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Воспитание любви и позитивного отношения к окружающей «зеленой» среде Челябинской области;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Формирование способности и готовности к использованию знаний о растительном мире Челябинской области для самостоятельного оценивания состояния и охраны растительного мира области.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B32E3-E456-4087-B4CF-35CC8161F13F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1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ФЛОРА – это список видов растений ,которые произрастают на территории области. 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РАСТИТЕЛЬНОСТЬ- перечень растительных сообществ </a:t>
            </a:r>
            <a:br>
              <a:rPr lang="ru-RU" sz="4000" smtClean="0"/>
            </a:br>
            <a:r>
              <a:rPr lang="ru-RU" sz="4000" smtClean="0"/>
              <a:t>( лесных, луговых, степных и т.д.) этой территории.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5D33D-6665-4FFB-B431-768166D8701B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План занятий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1</a:t>
            </a:r>
            <a:r>
              <a:rPr lang="ru-RU" smtClean="0"/>
              <a:t>. </a:t>
            </a:r>
            <a:r>
              <a:rPr lang="ru-RU" sz="2400" b="1" smtClean="0"/>
              <a:t>Роль растений в жизни нашей области</a:t>
            </a:r>
          </a:p>
          <a:p>
            <a:pPr eaLnBrk="1" hangingPunct="1">
              <a:defRPr/>
            </a:pPr>
            <a:r>
              <a:rPr lang="ru-RU" sz="2400" smtClean="0"/>
              <a:t> значение дикой флоры</a:t>
            </a:r>
          </a:p>
          <a:p>
            <a:pPr eaLnBrk="1" hangingPunct="1">
              <a:defRPr/>
            </a:pPr>
            <a:r>
              <a:rPr lang="ru-RU" sz="2400" smtClean="0"/>
              <a:t>Растения-источники древесины</a:t>
            </a:r>
          </a:p>
          <a:p>
            <a:pPr eaLnBrk="1" hangingPunct="1">
              <a:defRPr/>
            </a:pPr>
            <a:r>
              <a:rPr lang="ru-RU" sz="2400" smtClean="0"/>
              <a:t>Растения – лекарства</a:t>
            </a:r>
          </a:p>
          <a:p>
            <a:pPr eaLnBrk="1" hangingPunct="1">
              <a:defRPr/>
            </a:pPr>
            <a:r>
              <a:rPr lang="ru-RU" sz="2400" smtClean="0"/>
              <a:t>Кормовые лекарства</a:t>
            </a:r>
            <a:endParaRPr lang="en-US" sz="2400" smtClean="0"/>
          </a:p>
          <a:p>
            <a:pPr eaLnBrk="1" hangingPunct="1">
              <a:defRPr/>
            </a:pPr>
            <a:r>
              <a:rPr lang="ru-RU" sz="2400" smtClean="0"/>
              <a:t>Ядовитые растения</a:t>
            </a:r>
          </a:p>
          <a:p>
            <a:pPr eaLnBrk="1" hangingPunct="1">
              <a:defRPr/>
            </a:pPr>
            <a:r>
              <a:rPr lang="ru-RU" sz="2400" smtClean="0"/>
              <a:t>Пищевые растения</a:t>
            </a:r>
          </a:p>
          <a:p>
            <a:pPr eaLnBrk="1" hangingPunct="1">
              <a:defRPr/>
            </a:pPr>
            <a:r>
              <a:rPr lang="ru-RU" sz="2400" smtClean="0"/>
              <a:t>Растения-медоносы</a:t>
            </a:r>
          </a:p>
          <a:p>
            <a:pPr eaLnBrk="1" hangingPunct="1">
              <a:defRPr/>
            </a:pPr>
            <a:r>
              <a:rPr lang="ru-RU" sz="2400" smtClean="0"/>
              <a:t>Технические растения</a:t>
            </a:r>
          </a:p>
          <a:p>
            <a:pPr eaLnBrk="1" hangingPunct="1">
              <a:defRPr/>
            </a:pPr>
            <a:r>
              <a:rPr lang="ru-RU" sz="2400" smtClean="0"/>
              <a:t>Декоративные растения</a:t>
            </a:r>
          </a:p>
          <a:p>
            <a:pPr eaLnBrk="1" hangingPunct="1">
              <a:defRPr/>
            </a:pPr>
            <a:r>
              <a:rPr lang="ru-RU" sz="2400" smtClean="0"/>
              <a:t>Сельскохозяйственные растения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B7CEA-AAE4-4D21-82BF-EBB99ED463C7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260350"/>
            <a:ext cx="8229600" cy="5822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2</a:t>
            </a:r>
            <a:r>
              <a:rPr lang="ru-RU" sz="4000" b="1" smtClean="0"/>
              <a:t>. </a:t>
            </a:r>
            <a:r>
              <a:rPr lang="ru-RU" b="1" smtClean="0"/>
              <a:t>Растения и условия среды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Приспособление растений к абиотическим условиям среды.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Приспособление растений к биотическим факторам среды.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3. </a:t>
            </a:r>
            <a:r>
              <a:rPr lang="ru-RU" b="1" smtClean="0"/>
              <a:t>Растительные сообщества Челябинской области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Сообщества лесов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Сообщества степей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Сообщества лугов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EA602-7EB3-4193-9F76-70738F46C663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188" y="476250"/>
            <a:ext cx="8229600" cy="5976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4.Растения в народном творчестве. </a:t>
            </a:r>
          </a:p>
          <a:p>
            <a:pPr eaLnBrk="1" hangingPunct="1">
              <a:defRPr/>
            </a:pPr>
            <a:r>
              <a:rPr lang="ru-RU" sz="2400" b="1" smtClean="0"/>
              <a:t> </a:t>
            </a:r>
            <a:r>
              <a:rPr lang="ru-RU" sz="2400" smtClean="0"/>
              <a:t>Пословицы ,поговорки, загадки о растениях Челябинской области.</a:t>
            </a:r>
          </a:p>
          <a:p>
            <a:pPr eaLnBrk="1" hangingPunct="1">
              <a:defRPr/>
            </a:pPr>
            <a:r>
              <a:rPr lang="ru-RU" sz="2400" smtClean="0"/>
              <a:t> Легенды о растениях  Южного Урала.</a:t>
            </a:r>
          </a:p>
          <a:p>
            <a:pPr eaLnBrk="1" hangingPunct="1">
              <a:defRPr/>
            </a:pPr>
            <a:r>
              <a:rPr lang="ru-RU" sz="2400" smtClean="0"/>
              <a:t>Народные промыслы.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5. Некоторые интересные факты из жизни растений Челябинской области. Рекорды растений Южного Урала.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6. Юный фенолог. </a:t>
            </a:r>
          </a:p>
          <a:p>
            <a:pPr eaLnBrk="1" hangingPunct="1">
              <a:defRPr/>
            </a:pPr>
            <a:r>
              <a:rPr lang="ru-RU" sz="2400" smtClean="0"/>
              <a:t>Растения –синоптики Южного Урала. </a:t>
            </a:r>
          </a:p>
          <a:p>
            <a:pPr eaLnBrk="1" hangingPunct="1">
              <a:defRPr/>
            </a:pPr>
            <a:r>
              <a:rPr lang="ru-RU" sz="2400" smtClean="0"/>
              <a:t>Цветочные часы</a:t>
            </a:r>
          </a:p>
          <a:p>
            <a:pPr eaLnBrk="1" hangingPunct="1">
              <a:defRPr/>
            </a:pPr>
            <a:r>
              <a:rPr lang="ru-RU" sz="2400" smtClean="0"/>
              <a:t>Карнавал цветов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7. Экскурсии с Ахметом Ахметовичем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E554C-3C94-48AC-ADD2-89ABB71BBD10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РОЛЬ РАСТЕНИЙ В ЖИЗНИ НАШЕЙ ОБЛАСТИ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    Все мы – дети Солнца ,с которым нас связывают растения.  За счет его энергии из воды  и углекислого газа они производят органические вещества—</a:t>
            </a:r>
            <a:r>
              <a:rPr lang="en-US" sz="2800" smtClean="0"/>
              <a:t>”</a:t>
            </a:r>
            <a:r>
              <a:rPr lang="ru-RU" sz="2800" smtClean="0"/>
              <a:t>консервы</a:t>
            </a:r>
            <a:r>
              <a:rPr lang="en-US" sz="2800" smtClean="0"/>
              <a:t>”</a:t>
            </a:r>
            <a:r>
              <a:rPr lang="ru-RU" sz="2800" smtClean="0"/>
              <a:t> солнечной энергии. Их них готовятся тысячи блюд для нашего стола, строительный материал – бревна, доски, топливо, лекарства, многое другое. И еще из растения  реброплодника уральского башкиры делают национальный инструмент - курай. Его мелодии воспевают родную природу.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DDA4A-8DA3-4870-8727-9BF50BED54E7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750" y="333375"/>
            <a:ext cx="8229600" cy="5389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   Растения –это не только фабрики органического вещества. Все растения выделяют в атмосферу кислород, регулируют газовый состав атмосферы. Все растения по практической значимости разделяют на три большие группы: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Растения дикой флоры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Культурные растения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Заносные растения – спутники человека </a:t>
            </a:r>
            <a:r>
              <a:rPr lang="ru-RU" sz="2400" smtClean="0"/>
              <a:t>(полевые сорняки и растения пустырей).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Группы растений приносят разную пользу.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786A3-60D1-4B3B-8567-622BFE75BE7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155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Значение растений дикой флоры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C959B-1FB4-4599-8AD9-B380E02B28BE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11268" name="Picture 4" descr="Изображение 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12875"/>
            <a:ext cx="6481762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3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92D05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576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ФЛОРА И РАСТИТЕЛЬНОСТЬ ЧЕЛЯБИНСКОЙ ОБЛАСТИ (часть 1) </vt:lpstr>
      <vt:lpstr>Презентация PowerPoint</vt:lpstr>
      <vt:lpstr> ФЛОРА – это список видов растений ,которые произрастают на территории области.   РАСТИТЕЛЬНОСТЬ- перечень растительных сообществ  ( лесных, луговых, степных и т.д.) этой территории.</vt:lpstr>
      <vt:lpstr>План занятий</vt:lpstr>
      <vt:lpstr>Презентация PowerPoint</vt:lpstr>
      <vt:lpstr>Презентация PowerPoint</vt:lpstr>
      <vt:lpstr>РОЛЬ РАСТЕНИЙ В ЖИЗНИ НАШЕЙ ОБЛАСТИ</vt:lpstr>
      <vt:lpstr>Презентация PowerPoint</vt:lpstr>
      <vt:lpstr>Значение растений дикой флоры</vt:lpstr>
      <vt:lpstr>Растения- источники древесины</vt:lpstr>
      <vt:lpstr>Презентация PowerPoint</vt:lpstr>
      <vt:lpstr>Растения - лекарства</vt:lpstr>
      <vt:lpstr>Лекарственные растения, наиболее распространенные в окрестностях деревни Акбашева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ФЛОРА И РАСТИТЕЛЬНОСТЬ ЧЕЛЯБИНСКОЙ ОБЛАСТИ</dc:title>
  <dc:creator>Ридаль</dc:creator>
  <cp:lastModifiedBy>Ридаль</cp:lastModifiedBy>
  <cp:revision>3</cp:revision>
  <dcterms:created xsi:type="dcterms:W3CDTF">2013-11-19T05:41:20Z</dcterms:created>
  <dcterms:modified xsi:type="dcterms:W3CDTF">2013-11-19T07:36:36Z</dcterms:modified>
</cp:coreProperties>
</file>