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4" r:id="rId13"/>
    <p:sldId id="268" r:id="rId14"/>
    <p:sldId id="269" r:id="rId15"/>
    <p:sldId id="275" r:id="rId16"/>
    <p:sldId id="270" r:id="rId17"/>
    <p:sldId id="276" r:id="rId18"/>
    <p:sldId id="271" r:id="rId19"/>
    <p:sldId id="273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071702"/>
          </a:xfrm>
        </p:spPr>
        <p:txBody>
          <a:bodyPr>
            <a:normAutofit/>
          </a:bodyPr>
          <a:lstStyle/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Урок-игра «Звездный час»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Тема: Солнечная система.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Разработала учитель биологии и химии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МОБУ СОШ ЛГО с.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Пантелеймоновка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Окладникова Елена Владимировна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Учащимся нужно ответить на 10 вопросов, используя карточки с цифрами от 1 до 4. Игрокам необходимо или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решить, соответствуют ли предоставленные варианты ответов утверждению учителя. И в случае несоответствия поднять номер неверного варианта, или номера ответов, которые необходимо поменять местами, или</a:t>
            </a:r>
          </a:p>
          <a:p>
            <a:pPr marL="514350" indent="-5143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ряде вопросов решить, какой вариант правильный и поднять единственную карточку. В случае полного соответствия ответов - ни одна карточка не поднимается.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Конкурс 3.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«Логические цепочки»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fontScale="925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Все эти планеты относятся к планетам земной группы: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1.Меркурий    2.Венера     3.Земля    4. Юпитер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эти планеты относятся к планетам-гигантам: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Юпитер      2. Сатурн     3. Уран     4. Нептун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Конкурс 3. «Логические цепочки»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Лена\Desktop\0011-005-Solnechnaja-sistema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554692" y="1357298"/>
            <a:ext cx="6034616" cy="48577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Планеты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солнечной системы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0711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Эти планеты расположены в порядке удаления от Солнца: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Венера    2.Меркурий    3. Земля     4.Марс</a:t>
            </a:r>
          </a:p>
          <a:p>
            <a:pPr marL="514350" indent="-514350">
              <a:buFont typeface="+mj-lt"/>
              <a:buAutoNum type="arabicPeriod"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Вторая по размерам среди планет-гигантов: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Юпитер    2. Уран     3. Сатурн     4. Нептун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Конкурс 3. «Логические цепочки»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спутники планет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1. Луна      2. Фобос      3. Ио       4. Ганимед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Планета, названная  по имени бога торговли, покровителя путешественников 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1. Земля    2.  Плутон   3.  Меркурий  4.  Уран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Конкурс 3. «Логические цепочки»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Лена\Desktop\Ganymede-moon-300x300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46" y="2315368"/>
            <a:ext cx="4500594" cy="37568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Ганимед.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Самый крупный спутник Юпитера (и всей Солнечной системы) имеет диаметр 5262 км.</a:t>
            </a:r>
            <a:endParaRPr lang="ru-RU" sz="32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Малые тела солнечной системы</a:t>
            </a:r>
          </a:p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Астероиды                2. Кометы </a:t>
            </a:r>
          </a:p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Метеорные тела       4. Солнце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Все тела относятся к планетам-карликам </a:t>
            </a:r>
          </a:p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Астероиды                2. Кометы </a:t>
            </a:r>
          </a:p>
          <a:p>
            <a:pPr marL="624078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Метеорные тела       4. Плутон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Конкурс 3. «Логические цепочки»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Лена\Desktop\KAM0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215238" cy="50720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Кометы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Самая яркая звезда на небе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Венера  2. Меркурий  3. Солнце    4. Комета</a:t>
            </a:r>
          </a:p>
          <a:p>
            <a:pPr marL="514350" indent="-514350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Планеты не имеют твердой поверхности, т.к состоят в основном из газов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Юпитер  2. Меркурий  3. Сатурн   4.Нептун</a:t>
            </a:r>
          </a:p>
          <a:p>
            <a:pPr marL="514350" indent="-514350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Конкурс 3. «Логические цепочки»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940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4537"/>
                <a:gridCol w="6115063"/>
              </a:tblGrid>
              <a:tr h="557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Солнце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Планета, являющаяся единственным оазисом разумной жизни во Вселенной</a:t>
                      </a:r>
                    </a:p>
                  </a:txBody>
                  <a:tcPr marL="68580" marR="68580" marT="0" marB="0"/>
                </a:tc>
              </a:tr>
              <a:tr h="4495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      Меркурий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Утренняя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вечерняя звезда</a:t>
                      </a:r>
                    </a:p>
                  </a:txBody>
                  <a:tcPr marL="68580" marR="68580" marT="0" marB="0"/>
                </a:tc>
              </a:tr>
              <a:tr h="4495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      Земля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Планета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спутниками которой являются Фобос и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Деймос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7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       Венера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Планета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совершающая один оборот вокруг Солнца за 12 земных лет</a:t>
                      </a:r>
                    </a:p>
                  </a:txBody>
                  <a:tcPr marL="68580" marR="68580" marT="0" marB="0"/>
                </a:tc>
              </a:tr>
              <a:tr h="557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         Сатурн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Планета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стремительно летя по своей орбите, трижды «встречает» новые сутки за время двух оборотов вокруг Солнца.</a:t>
                      </a:r>
                    </a:p>
                  </a:txBody>
                  <a:tcPr marL="68580" marR="68580" marT="0" marB="0"/>
                </a:tc>
              </a:tr>
              <a:tr h="557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          Комета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Светящийся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шар окружен очень симметричным и тонким ярким кольцом</a:t>
                      </a:r>
                    </a:p>
                  </a:txBody>
                  <a:tcPr marL="68580" marR="68580" marT="0" marB="0"/>
                </a:tc>
              </a:tr>
              <a:tr h="4495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          Уран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Предсказанная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планета</a:t>
                      </a:r>
                    </a:p>
                  </a:txBody>
                  <a:tcPr marL="68580" marR="68580" marT="0" marB="0"/>
                </a:tc>
              </a:tr>
              <a:tr h="4495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       Нептун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 «Хвостатые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звезды»</a:t>
                      </a:r>
                    </a:p>
                  </a:txBody>
                  <a:tcPr marL="68580" marR="68580" marT="0" marB="0"/>
                </a:tc>
              </a:tr>
              <a:tr h="4495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         Марс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 Малые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тела солнечной системы</a:t>
                      </a:r>
                    </a:p>
                  </a:txBody>
                  <a:tcPr marL="68580" marR="68580" marT="0" marB="0"/>
                </a:tc>
              </a:tr>
              <a:tr h="44954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         Астероиды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 Самая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голубая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планета, седьмая по расстоянию от Солнца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Финал игры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Выполнить соответствие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50006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Ход урока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142984"/>
            <a:ext cx="6929486" cy="449581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игры.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Учитель формулирует вопрос и приводит 4 варианта ответа. По сигналу учителя учащиеся поднимают табличку с цифрой, которая по их мнению, соответствует правильному варианту ответа. За правильный ответ каждый получает 1 балл. После каждого конкурса один из учащихся дает пояснение. Если на вопрос правильно ответили не более 3 человек, наряду с баллом каждый из них получает и звездочку, которая дает право на одну подсказку в финале (подсказать может любой учащийся, которого выберет финалист). Два участника игры, набравшие наибольшее количество баллов в предварительных конкурсах, выходят в финал, где и разыгрывают первое место.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всем!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Желаем успехов!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Подведение итогов, награждение победителей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Химия. Предметная неделя в школе: планы и конспекты мероприятий /авт.-сост. Л.Г.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Волынова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др.- Волгоград: Учитель, 2009г.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Энциклопедия про Вселенную.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Используемая литература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Ближайшая к Земле планета и вторая по расстоянию от Солнца.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1. Меркурий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2. Венера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3. Марс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4. Юпитер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Конкурс 1.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«Знаете ли вы планеты солнечной системы?»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ена\Desktop\cosmos03a_02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3109" y="2786058"/>
            <a:ext cx="4452954" cy="392909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Венера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Давление атмосферы очень велико- примерно в 90 раз больше, чем на Земле.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Космические корабли для исследования Венеры приходится конструировать так, чтобы они могли выдержать сокрушительную, раздавливающую силу давления атмосферы. В 1970 г. первый космический корабль, прибывший на эту планету, смог «продержаться» в существующих условиях лишь около часа. Ужасающе высокая температура на Венере объясняется сильным парниковым эффектом. </a:t>
            </a: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Красноватая планета с белыми полярными шапками.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Венера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Меркурий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Сатурн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Марс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3573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Конкурс 1. «Знаете ли вы планеты солнечной системы?»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Лена\Desktop\PIA01122_modest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17033" y="2643182"/>
            <a:ext cx="4909934" cy="38576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Марс</a:t>
            </a:r>
            <a: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Лето 1997 года на Марс прилетел американский аппарат «</a:t>
            </a:r>
            <a:r>
              <a:rPr lang="ru-RU" sz="22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Пасфайндер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». С невысокой платформы, окруженной смятой парашютной тканью, на поверхность Марса медленно спустился колесный автоматический вездеход. Около месяца он бродил среди древних камней и песка, делая анализы грунта и передавая на Землю уникальные фотографии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Самая большая планета солнечной системы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Сатурн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Плутон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Юпитер</a:t>
            </a:r>
          </a:p>
          <a:p>
            <a:pPr marL="514350" indent="-51435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 Меркурий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571636"/>
          </a:xfrm>
        </p:spPr>
        <p:txBody>
          <a:bodyPr>
            <a:norm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Конкурс 1. «Знаете ли вы планеты солнечной системы?»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Лена\Desktop\383681950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785937" y="3000372"/>
            <a:ext cx="5572125" cy="35719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>
            <a:normAutofit fontScale="90000"/>
          </a:bodyPr>
          <a:lstStyle/>
          <a:p>
            <a:r>
              <a:rPr lang="ru-RU" sz="1400" dirty="0" smtClean="0"/>
              <a:t> </a:t>
            </a: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Царь планет Юпитер излучает в пространство почти в два раза больше тепловой энергии, чем получает от Солнца. Для объяснения этого факта некоторые астрономы выдвинули интересную гипотезу: планета-гигант, в процессе своего возникновения чуть было не ставшая звездой, имеет собственный энергетический источник!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 действительности все оказалось проще. У Юпитера нет своей «Ядерной топки»- его тепло не возникает в результате превращения водорода в гелий, как это происходит в звездах. Планета-гигант на самом деле отличный аккумулятор тепла- медленно остывая, она отдает свой «первородный» жар, полученный миллиарды лет назад.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Впрочем, Юпитер «не дотянул» до звезды совсем немного. Его масса такова. Что при ее увеличении всего в 100 раз в недрах планеты-гиганта могла бы начаться термоядерная реакция. Юпитер превратился бы в звезду, и на небе Земли засияли бы два солнца…</a:t>
            </a:r>
            <a:br>
              <a:rPr lang="ru-RU" sz="1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На фотографии  космический аппарат «Вояджер-1»  весом более 815 кг.</a:t>
            </a:r>
            <a:endParaRPr lang="ru-RU" sz="1600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578555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Предлагаем набор букв.</a:t>
            </a:r>
          </a:p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 и к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а м </a:t>
            </a:r>
            <a:r>
              <a:rPr lang="ru-RU" sz="5400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у с е в е т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Вам необходимо составить как можно больше слов, имеющих непосредственную связь с темой сегодняшнего урока.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Спустя 2 минуты проверяем слова. За правильно составленное слово ученик получает 1 балл.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Конкурс 2. </a:t>
            </a:r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Поиграем в слова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315</TotalTime>
  <Words>706</Words>
  <PresentationFormat>Экран (4:3)</PresentationFormat>
  <Paragraphs>101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Урок-игра «Звездный час» Тема: Солнечная система.</vt:lpstr>
      <vt:lpstr>Ход урока</vt:lpstr>
      <vt:lpstr>Конкурс 1. «Знаете ли вы планеты солнечной системы?»</vt:lpstr>
      <vt:lpstr>Венера Давление атмосферы очень велико- примерно в 90 раз больше, чем на Земле. Космические корабли для исследования Венеры приходится конструировать так, чтобы они могли выдержать сокрушительную, раздавливающую силу давления атмосферы. В 1970 г. первый космический корабль, прибывший на эту планету, смог «продержаться» в существующих условиях лишь около часа. Ужасающе высокая температура на Венере объясняется сильным парниковым эффектом.  </vt:lpstr>
      <vt:lpstr>Конкурс 1. «Знаете ли вы планеты солнечной системы?»</vt:lpstr>
      <vt:lpstr>Марс Лето 1997 года на Марс прилетел американский аппарат «Пасфайндер». С невысокой платформы, окруженной смятой парашютной тканью, на поверхность Марса медленно спустился колесный автоматический вездеход. Около месяца он бродил среди древних камней и песка, делая анализы грунта и передавая на Землю уникальные фотографии.</vt:lpstr>
      <vt:lpstr>Конкурс 1. «Знаете ли вы планеты солнечной системы?»</vt:lpstr>
      <vt:lpstr> Царь планет Юпитер излучает в пространство почти в два раза больше тепловой энергии, чем получает от Солнца. Для объяснения этого факта некоторые астрономы выдвинули интересную гипотезу: планета-гигант, в процессе своего возникновения чуть было не ставшая звездой, имеет собственный энергетический источник! В действительности все оказалось проще. У Юпитера нет своей «Ядерной топки»- его тепло не возникает в результате превращения водорода в гелий, как это происходит в звездах. Планета-гигант на самом деле отличный аккумулятор тепла- медленно остывая, она отдает свой «первородный» жар, полученный миллиарды лет назад. Впрочем, Юпитер «не дотянул» до звезды совсем немного. Его масса такова. Что при ее увеличении всего в 100 раз в недрах планеты-гиганта могла бы начаться термоядерная реакция. Юпитер превратился бы в звезду, и на небе Земли засияли бы два солнца… На фотографии  космический аппарат «Вояджер-1»  весом более 815 кг.</vt:lpstr>
      <vt:lpstr>Конкурс 2. Поиграем в слова</vt:lpstr>
      <vt:lpstr>Конкурс 3. «Логические цепочки»</vt:lpstr>
      <vt:lpstr>Конкурс 3. «Логические цепочки»</vt:lpstr>
      <vt:lpstr>Планеты солнечной системы</vt:lpstr>
      <vt:lpstr>Конкурс 3. «Логические цепочки»</vt:lpstr>
      <vt:lpstr>Конкурс 3. «Логические цепочки»</vt:lpstr>
      <vt:lpstr>Ганимед.  Самый крупный спутник Юпитера (и всей Солнечной системы) имеет диаметр 5262 км.</vt:lpstr>
      <vt:lpstr>Конкурс 3. «Логические цепочки»</vt:lpstr>
      <vt:lpstr>Кометы</vt:lpstr>
      <vt:lpstr>Конкурс 3. «Логические цепочки»</vt:lpstr>
      <vt:lpstr>Финал игры Выполнить соответствие</vt:lpstr>
      <vt:lpstr>Подведение итогов, награждение победителей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Урок-игра «Звездный час» Тема: Планеты солнечной системы.</dc:title>
  <dc:creator>Влад</dc:creator>
  <cp:lastModifiedBy>Лена</cp:lastModifiedBy>
  <cp:revision>35</cp:revision>
  <dcterms:created xsi:type="dcterms:W3CDTF">2013-12-22T01:03:37Z</dcterms:created>
  <dcterms:modified xsi:type="dcterms:W3CDTF">2013-12-22T06:50:11Z</dcterms:modified>
</cp:coreProperties>
</file>