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028" autoAdjust="0"/>
  </p:normalViewPr>
  <p:slideViewPr>
    <p:cSldViewPr>
      <p:cViewPr>
        <p:scale>
          <a:sx n="70" d="100"/>
          <a:sy n="70" d="100"/>
        </p:scale>
        <p:origin x="-5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cone"/>
        <c:axId val="107238912"/>
        <c:axId val="107240448"/>
        <c:axId val="0"/>
      </c:bar3DChart>
      <c:catAx>
        <c:axId val="107238912"/>
        <c:scaling>
          <c:orientation val="minMax"/>
        </c:scaling>
        <c:delete val="1"/>
        <c:axPos val="b"/>
        <c:tickLblPos val="nextTo"/>
        <c:crossAx val="107240448"/>
        <c:crosses val="autoZero"/>
        <c:auto val="1"/>
        <c:lblAlgn val="ctr"/>
        <c:lblOffset val="100"/>
      </c:catAx>
      <c:valAx>
        <c:axId val="107240448"/>
        <c:scaling>
          <c:orientation val="minMax"/>
        </c:scaling>
        <c:axPos val="l"/>
        <c:majorGridlines/>
        <c:numFmt formatCode="0%" sourceLinked="1"/>
        <c:tickLblPos val="nextTo"/>
        <c:crossAx val="10723891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какие авторы вам встретились впервые</c:v>
                </c:pt>
                <c:pt idx="1">
                  <c:v>какие герои вам запоинились</c:v>
                </c:pt>
                <c:pt idx="2">
                  <c:v> какие произведения вам хотелось бы перечитать</c:v>
                </c:pt>
                <c:pt idx="3">
                  <c:v>что ещё прочитали , кроме рекомендованных</c:v>
                </c:pt>
                <c:pt idx="4">
                  <c:v>что советуете прочитать другим</c:v>
                </c:pt>
                <c:pt idx="5">
                  <c:v>стихи каких поэтов понравились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какие авторы вам встретились впервые</c:v>
                </c:pt>
                <c:pt idx="1">
                  <c:v>какие герои вам запоинились</c:v>
                </c:pt>
                <c:pt idx="2">
                  <c:v> какие произведения вам хотелось бы перечитать</c:v>
                </c:pt>
                <c:pt idx="3">
                  <c:v>что ещё прочитали , кроме рекомендованных</c:v>
                </c:pt>
                <c:pt idx="4">
                  <c:v>что советуете прочитать другим</c:v>
                </c:pt>
                <c:pt idx="5">
                  <c:v>стихи каких поэтов понравились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</c:v>
                </c:pt>
                <c:pt idx="1">
                  <c:v>8</c:v>
                </c:pt>
                <c:pt idx="2">
                  <c:v>9</c:v>
                </c:pt>
                <c:pt idx="3">
                  <c:v>7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какие авторы вам встретились впервые</c:v>
                </c:pt>
                <c:pt idx="1">
                  <c:v>какие герои вам запоинились</c:v>
                </c:pt>
                <c:pt idx="2">
                  <c:v> какие произведения вам хотелось бы перечитать</c:v>
                </c:pt>
                <c:pt idx="3">
                  <c:v>что ещё прочитали , кроме рекомендованных</c:v>
                </c:pt>
                <c:pt idx="4">
                  <c:v>что советуете прочитать другим</c:v>
                </c:pt>
                <c:pt idx="5">
                  <c:v>стихи каких поэтов понравились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marker val="1"/>
        <c:axId val="107499520"/>
        <c:axId val="107501056"/>
      </c:lineChart>
      <c:catAx>
        <c:axId val="107499520"/>
        <c:scaling>
          <c:orientation val="minMax"/>
        </c:scaling>
        <c:axPos val="b"/>
        <c:tickLblPos val="nextTo"/>
        <c:crossAx val="107501056"/>
        <c:crosses val="autoZero"/>
        <c:auto val="1"/>
        <c:lblAlgn val="ctr"/>
        <c:lblOffset val="100"/>
      </c:catAx>
      <c:valAx>
        <c:axId val="107501056"/>
        <c:scaling>
          <c:orientation val="minMax"/>
        </c:scaling>
        <c:axPos val="l"/>
        <c:majorGridlines/>
        <c:numFmt formatCode="General" sourceLinked="1"/>
        <c:tickLblPos val="nextTo"/>
        <c:crossAx val="107499520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Рост интереса учащихся к урокам русского языка и литературы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3.2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4609F2-2380-46A2-854F-C769DCE2121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91B9C4-1415-4FAF-AC59-81666E5BF0DB}">
      <dgm:prSet phldrT="[Текст]" custT="1"/>
      <dgm:spPr/>
      <dgm:t>
        <a:bodyPr/>
        <a:lstStyle/>
        <a:p>
          <a:r>
            <a:rPr lang="ru-RU" sz="2000" dirty="0" smtClean="0"/>
            <a:t>Создание условий для развития интереса к предмету через применение нетрадиционных форм обучения </a:t>
          </a:r>
          <a:r>
            <a:rPr lang="ru-RU" sz="1800" dirty="0" smtClean="0"/>
            <a:t>(формирования устойчивой учебной мотивации)</a:t>
          </a:r>
          <a:endParaRPr lang="ru-RU" sz="2000" dirty="0"/>
        </a:p>
      </dgm:t>
    </dgm:pt>
    <dgm:pt modelId="{CF9EC8A5-B907-4C3E-BEBA-557131895B2C}" type="parTrans" cxnId="{EBD02CD8-675C-417D-AF4C-3AA0AABD3137}">
      <dgm:prSet/>
      <dgm:spPr/>
      <dgm:t>
        <a:bodyPr/>
        <a:lstStyle/>
        <a:p>
          <a:endParaRPr lang="ru-RU"/>
        </a:p>
      </dgm:t>
    </dgm:pt>
    <dgm:pt modelId="{27F297C0-E2B1-4121-90EB-3688717B8987}" type="sibTrans" cxnId="{EBD02CD8-675C-417D-AF4C-3AA0AABD3137}">
      <dgm:prSet/>
      <dgm:spPr/>
      <dgm:t>
        <a:bodyPr/>
        <a:lstStyle/>
        <a:p>
          <a:endParaRPr lang="ru-RU"/>
        </a:p>
      </dgm:t>
    </dgm:pt>
    <dgm:pt modelId="{3FEC12CC-5474-4234-BBB1-4F6369B398A7}">
      <dgm:prSet phldrT="[Текст]" custT="1"/>
      <dgm:spPr/>
      <dgm:t>
        <a:bodyPr/>
        <a:lstStyle/>
        <a:p>
          <a:r>
            <a:rPr lang="ru-RU" sz="2000" dirty="0" smtClean="0"/>
            <a:t>Применение различных форм урока (игровые технологии в том числе); их польза, их результативность.</a:t>
          </a:r>
          <a:endParaRPr lang="ru-RU" sz="2000" dirty="0"/>
        </a:p>
      </dgm:t>
    </dgm:pt>
    <dgm:pt modelId="{B97FC5C9-8D70-495F-88BD-8E389014CA4E}" type="parTrans" cxnId="{B110A998-EE4A-4808-AE8B-A70F551E39E2}">
      <dgm:prSet/>
      <dgm:spPr/>
      <dgm:t>
        <a:bodyPr/>
        <a:lstStyle/>
        <a:p>
          <a:endParaRPr lang="ru-RU"/>
        </a:p>
      </dgm:t>
    </dgm:pt>
    <dgm:pt modelId="{830DED36-5363-4872-B3FA-0E59B85174B9}" type="sibTrans" cxnId="{B110A998-EE4A-4808-AE8B-A70F551E39E2}">
      <dgm:prSet/>
      <dgm:spPr/>
      <dgm:t>
        <a:bodyPr/>
        <a:lstStyle/>
        <a:p>
          <a:endParaRPr lang="ru-RU"/>
        </a:p>
      </dgm:t>
    </dgm:pt>
    <dgm:pt modelId="{FC85DD95-CB39-49AB-A663-26082D7B9A23}">
      <dgm:prSet phldrT="[Текст]" custT="1"/>
      <dgm:spPr/>
      <dgm:t>
        <a:bodyPr/>
        <a:lstStyle/>
        <a:p>
          <a:r>
            <a:rPr lang="ru-RU" sz="2000" dirty="0" smtClean="0"/>
            <a:t>Использование нестандартных форм обучения в качестве одного из ведущих средств обучения </a:t>
          </a:r>
          <a:endParaRPr lang="ru-RU" sz="2000" dirty="0"/>
        </a:p>
      </dgm:t>
    </dgm:pt>
    <dgm:pt modelId="{38F63C48-D94A-470A-8571-88A7EB21F9EC}" type="parTrans" cxnId="{508B88A1-0987-4B3F-871C-964AAF27CEAD}">
      <dgm:prSet/>
      <dgm:spPr/>
      <dgm:t>
        <a:bodyPr/>
        <a:lstStyle/>
        <a:p>
          <a:endParaRPr lang="ru-RU"/>
        </a:p>
      </dgm:t>
    </dgm:pt>
    <dgm:pt modelId="{A1DFA5E6-53D9-4536-80A1-48177C5B9835}" type="sibTrans" cxnId="{508B88A1-0987-4B3F-871C-964AAF27CEAD}">
      <dgm:prSet/>
      <dgm:spPr/>
      <dgm:t>
        <a:bodyPr/>
        <a:lstStyle/>
        <a:p>
          <a:endParaRPr lang="ru-RU"/>
        </a:p>
      </dgm:t>
    </dgm:pt>
    <dgm:pt modelId="{F85DB2D1-B4D7-49A9-B0A9-01083DC8ABF4}">
      <dgm:prSet phldrT="[Текст]" custT="1"/>
      <dgm:spPr/>
      <dgm:t>
        <a:bodyPr/>
        <a:lstStyle/>
        <a:p>
          <a:r>
            <a:rPr lang="ru-RU" sz="2000" dirty="0" smtClean="0"/>
            <a:t>Владение способностью диагностировать, отбирать содержание, конструировать дидактический процесс в рамках нестандартного урока.</a:t>
          </a:r>
          <a:endParaRPr lang="ru-RU" sz="2000" dirty="0"/>
        </a:p>
      </dgm:t>
    </dgm:pt>
    <dgm:pt modelId="{D6F2C0AD-9953-4BE4-97AE-3D0C9899C8A2}" type="parTrans" cxnId="{B8072E9A-28E3-4313-ADF7-3253CA6957AF}">
      <dgm:prSet/>
      <dgm:spPr/>
      <dgm:t>
        <a:bodyPr/>
        <a:lstStyle/>
        <a:p>
          <a:endParaRPr lang="ru-RU"/>
        </a:p>
      </dgm:t>
    </dgm:pt>
    <dgm:pt modelId="{07773B45-104F-44E5-8029-DC902448A74A}" type="sibTrans" cxnId="{B8072E9A-28E3-4313-ADF7-3253CA6957AF}">
      <dgm:prSet/>
      <dgm:spPr/>
      <dgm:t>
        <a:bodyPr/>
        <a:lstStyle/>
        <a:p>
          <a:endParaRPr lang="ru-RU"/>
        </a:p>
      </dgm:t>
    </dgm:pt>
    <dgm:pt modelId="{A2A704BF-9D43-4300-BB4F-C3A506E0D7E0}">
      <dgm:prSet phldrT="[Текст]" custT="1"/>
      <dgm:spPr/>
      <dgm:t>
        <a:bodyPr/>
        <a:lstStyle/>
        <a:p>
          <a:r>
            <a:rPr lang="ru-RU" sz="2000" dirty="0" smtClean="0"/>
            <a:t>Как добиться наибольшей эффективности урока? Какими средствами поднять у детей потребность в знаниях?</a:t>
          </a:r>
          <a:endParaRPr lang="ru-RU" sz="2000" dirty="0"/>
        </a:p>
      </dgm:t>
    </dgm:pt>
    <dgm:pt modelId="{460CC80F-D29C-48C2-9B59-2B2BF4D9587C}" type="parTrans" cxnId="{5C6BFFFD-1EE4-4D1F-AB39-4C31F9E5A80B}">
      <dgm:prSet/>
      <dgm:spPr/>
      <dgm:t>
        <a:bodyPr/>
        <a:lstStyle/>
        <a:p>
          <a:endParaRPr lang="ru-RU"/>
        </a:p>
      </dgm:t>
    </dgm:pt>
    <dgm:pt modelId="{CAA6B0F3-863D-4E06-B4FF-D9A433262B2B}" type="sibTrans" cxnId="{5C6BFFFD-1EE4-4D1F-AB39-4C31F9E5A80B}">
      <dgm:prSet/>
      <dgm:spPr/>
      <dgm:t>
        <a:bodyPr/>
        <a:lstStyle/>
        <a:p>
          <a:endParaRPr lang="ru-RU"/>
        </a:p>
      </dgm:t>
    </dgm:pt>
    <dgm:pt modelId="{E2FA0A4A-238F-4C96-9A42-2B906544A662}" type="pres">
      <dgm:prSet presAssocID="{5C4609F2-2380-46A2-854F-C769DCE212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5893CA-D774-44B7-B8F5-84EF4BF5D1FD}" type="pres">
      <dgm:prSet presAssocID="{9491B9C4-1415-4FAF-AC59-81666E5BF0DB}" presName="node" presStyleLbl="node1" presStyleIdx="0" presStyleCnt="5" custScaleY="164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44BC3-09ED-41AB-B521-B066C60E033D}" type="pres">
      <dgm:prSet presAssocID="{27F297C0-E2B1-4121-90EB-3688717B8987}" presName="sibTrans" presStyleCnt="0"/>
      <dgm:spPr/>
    </dgm:pt>
    <dgm:pt modelId="{7043F978-039B-4B09-AB0B-7F619FEBD402}" type="pres">
      <dgm:prSet presAssocID="{3FEC12CC-5474-4234-BBB1-4F6369B398A7}" presName="node" presStyleLbl="node1" presStyleIdx="1" presStyleCnt="5" custScaleY="164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06A16-AD4C-443D-9C7C-3BF231C9D153}" type="pres">
      <dgm:prSet presAssocID="{830DED36-5363-4872-B3FA-0E59B85174B9}" presName="sibTrans" presStyleCnt="0"/>
      <dgm:spPr/>
    </dgm:pt>
    <dgm:pt modelId="{C3C61746-C545-4055-BF6D-AD19F658AF8D}" type="pres">
      <dgm:prSet presAssocID="{FC85DD95-CB39-49AB-A663-26082D7B9A23}" presName="node" presStyleLbl="node1" presStyleIdx="2" presStyleCnt="5" custScaleY="164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5D9F4-2776-495C-9CB5-0E8953B27EFB}" type="pres">
      <dgm:prSet presAssocID="{A1DFA5E6-53D9-4536-80A1-48177C5B9835}" presName="sibTrans" presStyleCnt="0"/>
      <dgm:spPr/>
    </dgm:pt>
    <dgm:pt modelId="{5C22A35C-9BC7-4BEF-99AE-2FB35B3675C2}" type="pres">
      <dgm:prSet presAssocID="{F85DB2D1-B4D7-49A9-B0A9-01083DC8ABF4}" presName="node" presStyleLbl="node1" presStyleIdx="3" presStyleCnt="5" custScaleX="184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67056F-91C2-4E5E-982D-1D537A401ECD}" type="pres">
      <dgm:prSet presAssocID="{07773B45-104F-44E5-8029-DC902448A74A}" presName="sibTrans" presStyleCnt="0"/>
      <dgm:spPr/>
    </dgm:pt>
    <dgm:pt modelId="{6AF08EBF-F0EC-4C6E-91C5-B86D82794A5E}" type="pres">
      <dgm:prSet presAssocID="{A2A704BF-9D43-4300-BB4F-C3A506E0D7E0}" presName="node" presStyleLbl="node1" presStyleIdx="4" presStyleCnt="5" custScaleX="122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8B88A1-0987-4B3F-871C-964AAF27CEAD}" srcId="{5C4609F2-2380-46A2-854F-C769DCE21212}" destId="{FC85DD95-CB39-49AB-A663-26082D7B9A23}" srcOrd="2" destOrd="0" parTransId="{38F63C48-D94A-470A-8571-88A7EB21F9EC}" sibTransId="{A1DFA5E6-53D9-4536-80A1-48177C5B9835}"/>
    <dgm:cxn modelId="{A2408917-234E-496E-91DE-C650E8B2EB6E}" type="presOf" srcId="{3FEC12CC-5474-4234-BBB1-4F6369B398A7}" destId="{7043F978-039B-4B09-AB0B-7F619FEBD402}" srcOrd="0" destOrd="0" presId="urn:microsoft.com/office/officeart/2005/8/layout/default"/>
    <dgm:cxn modelId="{5C6BFFFD-1EE4-4D1F-AB39-4C31F9E5A80B}" srcId="{5C4609F2-2380-46A2-854F-C769DCE21212}" destId="{A2A704BF-9D43-4300-BB4F-C3A506E0D7E0}" srcOrd="4" destOrd="0" parTransId="{460CC80F-D29C-48C2-9B59-2B2BF4D9587C}" sibTransId="{CAA6B0F3-863D-4E06-B4FF-D9A433262B2B}"/>
    <dgm:cxn modelId="{8E408B7A-F365-44D2-BBC2-FBF1692CAEA2}" type="presOf" srcId="{9491B9C4-1415-4FAF-AC59-81666E5BF0DB}" destId="{6F5893CA-D774-44B7-B8F5-84EF4BF5D1FD}" srcOrd="0" destOrd="0" presId="urn:microsoft.com/office/officeart/2005/8/layout/default"/>
    <dgm:cxn modelId="{0D5F1CBC-5052-4780-A89D-2539C92F21E0}" type="presOf" srcId="{A2A704BF-9D43-4300-BB4F-C3A506E0D7E0}" destId="{6AF08EBF-F0EC-4C6E-91C5-B86D82794A5E}" srcOrd="0" destOrd="0" presId="urn:microsoft.com/office/officeart/2005/8/layout/default"/>
    <dgm:cxn modelId="{EBD02CD8-675C-417D-AF4C-3AA0AABD3137}" srcId="{5C4609F2-2380-46A2-854F-C769DCE21212}" destId="{9491B9C4-1415-4FAF-AC59-81666E5BF0DB}" srcOrd="0" destOrd="0" parTransId="{CF9EC8A5-B907-4C3E-BEBA-557131895B2C}" sibTransId="{27F297C0-E2B1-4121-90EB-3688717B8987}"/>
    <dgm:cxn modelId="{B8072E9A-28E3-4313-ADF7-3253CA6957AF}" srcId="{5C4609F2-2380-46A2-854F-C769DCE21212}" destId="{F85DB2D1-B4D7-49A9-B0A9-01083DC8ABF4}" srcOrd="3" destOrd="0" parTransId="{D6F2C0AD-9953-4BE4-97AE-3D0C9899C8A2}" sibTransId="{07773B45-104F-44E5-8029-DC902448A74A}"/>
    <dgm:cxn modelId="{993F8869-6216-450D-B69E-19D4228AFBF8}" type="presOf" srcId="{FC85DD95-CB39-49AB-A663-26082D7B9A23}" destId="{C3C61746-C545-4055-BF6D-AD19F658AF8D}" srcOrd="0" destOrd="0" presId="urn:microsoft.com/office/officeart/2005/8/layout/default"/>
    <dgm:cxn modelId="{B110A998-EE4A-4808-AE8B-A70F551E39E2}" srcId="{5C4609F2-2380-46A2-854F-C769DCE21212}" destId="{3FEC12CC-5474-4234-BBB1-4F6369B398A7}" srcOrd="1" destOrd="0" parTransId="{B97FC5C9-8D70-495F-88BD-8E389014CA4E}" sibTransId="{830DED36-5363-4872-B3FA-0E59B85174B9}"/>
    <dgm:cxn modelId="{68BDBA99-2F11-4107-9B0F-3CD4E0D215F5}" type="presOf" srcId="{F85DB2D1-B4D7-49A9-B0A9-01083DC8ABF4}" destId="{5C22A35C-9BC7-4BEF-99AE-2FB35B3675C2}" srcOrd="0" destOrd="0" presId="urn:microsoft.com/office/officeart/2005/8/layout/default"/>
    <dgm:cxn modelId="{4983756D-8A02-47CF-B21F-E7B0E355E1F7}" type="presOf" srcId="{5C4609F2-2380-46A2-854F-C769DCE21212}" destId="{E2FA0A4A-238F-4C96-9A42-2B906544A662}" srcOrd="0" destOrd="0" presId="urn:microsoft.com/office/officeart/2005/8/layout/default"/>
    <dgm:cxn modelId="{62E15F08-7F76-4334-8EB2-978D9E84AB7D}" type="presParOf" srcId="{E2FA0A4A-238F-4C96-9A42-2B906544A662}" destId="{6F5893CA-D774-44B7-B8F5-84EF4BF5D1FD}" srcOrd="0" destOrd="0" presId="urn:microsoft.com/office/officeart/2005/8/layout/default"/>
    <dgm:cxn modelId="{58C27688-7DB6-4671-8C91-BF343E4C41F1}" type="presParOf" srcId="{E2FA0A4A-238F-4C96-9A42-2B906544A662}" destId="{15944BC3-09ED-41AB-B521-B066C60E033D}" srcOrd="1" destOrd="0" presId="urn:microsoft.com/office/officeart/2005/8/layout/default"/>
    <dgm:cxn modelId="{D520925E-2355-4678-8ABB-71821D93CA54}" type="presParOf" srcId="{E2FA0A4A-238F-4C96-9A42-2B906544A662}" destId="{7043F978-039B-4B09-AB0B-7F619FEBD402}" srcOrd="2" destOrd="0" presId="urn:microsoft.com/office/officeart/2005/8/layout/default"/>
    <dgm:cxn modelId="{2E9EEF3D-27BB-4E36-9D8E-9841E1A245DF}" type="presParOf" srcId="{E2FA0A4A-238F-4C96-9A42-2B906544A662}" destId="{3FD06A16-AD4C-443D-9C7C-3BF231C9D153}" srcOrd="3" destOrd="0" presId="urn:microsoft.com/office/officeart/2005/8/layout/default"/>
    <dgm:cxn modelId="{9712E678-20BF-4A46-9F42-CDA79BB0A687}" type="presParOf" srcId="{E2FA0A4A-238F-4C96-9A42-2B906544A662}" destId="{C3C61746-C545-4055-BF6D-AD19F658AF8D}" srcOrd="4" destOrd="0" presId="urn:microsoft.com/office/officeart/2005/8/layout/default"/>
    <dgm:cxn modelId="{2C16106F-5944-450A-825C-90341FC6AA15}" type="presParOf" srcId="{E2FA0A4A-238F-4C96-9A42-2B906544A662}" destId="{9A85D9F4-2776-495C-9CB5-0E8953B27EFB}" srcOrd="5" destOrd="0" presId="urn:microsoft.com/office/officeart/2005/8/layout/default"/>
    <dgm:cxn modelId="{4178D9D4-5B88-4DA3-9E7B-C79484755420}" type="presParOf" srcId="{E2FA0A4A-238F-4C96-9A42-2B906544A662}" destId="{5C22A35C-9BC7-4BEF-99AE-2FB35B3675C2}" srcOrd="6" destOrd="0" presId="urn:microsoft.com/office/officeart/2005/8/layout/default"/>
    <dgm:cxn modelId="{43AB7EFA-6F2D-4D6F-9190-173649A2865F}" type="presParOf" srcId="{E2FA0A4A-238F-4C96-9A42-2B906544A662}" destId="{EF67056F-91C2-4E5E-982D-1D537A401ECD}" srcOrd="7" destOrd="0" presId="urn:microsoft.com/office/officeart/2005/8/layout/default"/>
    <dgm:cxn modelId="{4EC9016D-366C-4E77-A2F4-0C5345C70B2F}" type="presParOf" srcId="{E2FA0A4A-238F-4C96-9A42-2B906544A662}" destId="{6AF08EBF-F0EC-4C6E-91C5-B86D82794A5E}" srcOrd="8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5E1DA2-72A7-4C97-80C9-FFDE44779976}" type="doc">
      <dgm:prSet loTypeId="urn:microsoft.com/office/officeart/2005/8/layout/cycle8" loCatId="cycle" qsTypeId="urn:microsoft.com/office/officeart/2005/8/quickstyle/simple1" qsCatId="simple" csTypeId="urn:microsoft.com/office/officeart/2005/8/colors/colorful2" csCatId="colorful" phldr="1"/>
      <dgm:spPr/>
    </dgm:pt>
    <dgm:pt modelId="{A2C3BD4D-C213-4354-83FB-21D812BDFD4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Исследовательские задания:   богатство, красота русского  языка, </a:t>
          </a:r>
        </a:p>
        <a:p>
          <a:r>
            <a:rPr lang="ru-RU" sz="1800" dirty="0" smtClean="0">
              <a:solidFill>
                <a:schemeClr val="tx1"/>
              </a:solidFill>
            </a:rPr>
            <a:t>выразительность</a:t>
          </a:r>
          <a:endParaRPr lang="ru-RU" sz="1800" dirty="0">
            <a:solidFill>
              <a:schemeClr val="tx1"/>
            </a:solidFill>
          </a:endParaRPr>
        </a:p>
      </dgm:t>
    </dgm:pt>
    <dgm:pt modelId="{65299BF8-21D7-41BD-B347-F9D3610D2632}" type="parTrans" cxnId="{E1159E6D-1EC0-440A-9974-E1EBEF14834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93228C2-3E28-46F2-AC58-7BF86E4419DC}" type="sibTrans" cxnId="{E1159E6D-1EC0-440A-9974-E1EBEF14834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F158678-3A70-492D-A149-A4B16B52DC3F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Учебно-поисковые: проблемные задания, задания с элементами игры, рассказы диалоги</a:t>
          </a:r>
          <a:endParaRPr lang="ru-RU" sz="2000" dirty="0">
            <a:solidFill>
              <a:schemeClr val="tx1"/>
            </a:solidFill>
          </a:endParaRPr>
        </a:p>
      </dgm:t>
    </dgm:pt>
    <dgm:pt modelId="{38F58BA9-3314-4545-A55B-34274F5961E3}" type="parTrans" cxnId="{BD85D1C9-52F2-49BA-A229-FED6C9CB7A5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32EB783-1CB7-46E9-8CDC-875491BE9FC0}" type="sibTrans" cxnId="{BD85D1C9-52F2-49BA-A229-FED6C9CB7A5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5F4371B-70A8-4C07-9564-BFD2F3EBD059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Изучение литературы по русскому языку с использованием нестандартных заданий:</a:t>
          </a:r>
        </a:p>
        <a:p>
          <a:r>
            <a:rPr lang="ru-RU" sz="1800" dirty="0" smtClean="0">
              <a:solidFill>
                <a:schemeClr val="tx1"/>
              </a:solidFill>
            </a:rPr>
            <a:t>Научно-популярная литература(работа со словарями, аннотация к  </a:t>
          </a:r>
          <a:endParaRPr lang="ru-RU" sz="1800" dirty="0">
            <a:solidFill>
              <a:schemeClr val="tx1"/>
            </a:solidFill>
          </a:endParaRPr>
        </a:p>
      </dgm:t>
    </dgm:pt>
    <dgm:pt modelId="{4E0129A5-7B6C-4EB7-AB25-24C3B9AB87B9}" type="sibTrans" cxnId="{FC925E63-1D78-4273-B535-D762AFE870F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7C1259F-D8F7-4663-9830-C65FD48104D5}" type="parTrans" cxnId="{FC925E63-1D78-4273-B535-D762AFE870F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34EE72D-5AF1-4421-8F1E-AAD1A01F4184}" type="pres">
      <dgm:prSet presAssocID="{175E1DA2-72A7-4C97-80C9-FFDE44779976}" presName="compositeShape" presStyleCnt="0">
        <dgm:presLayoutVars>
          <dgm:chMax val="7"/>
          <dgm:dir/>
          <dgm:resizeHandles val="exact"/>
        </dgm:presLayoutVars>
      </dgm:prSet>
      <dgm:spPr/>
    </dgm:pt>
    <dgm:pt modelId="{2F8A0269-C453-46D2-AC10-F5920F1987D8}" type="pres">
      <dgm:prSet presAssocID="{175E1DA2-72A7-4C97-80C9-FFDE44779976}" presName="wedge1" presStyleLbl="node1" presStyleIdx="0" presStyleCnt="3"/>
      <dgm:spPr/>
      <dgm:t>
        <a:bodyPr/>
        <a:lstStyle/>
        <a:p>
          <a:endParaRPr lang="ru-RU"/>
        </a:p>
      </dgm:t>
    </dgm:pt>
    <dgm:pt modelId="{5D95F872-3F8A-45F0-AAC9-7DE03602A8B2}" type="pres">
      <dgm:prSet presAssocID="{175E1DA2-72A7-4C97-80C9-FFDE44779976}" presName="dummy1a" presStyleCnt="0"/>
      <dgm:spPr/>
    </dgm:pt>
    <dgm:pt modelId="{0F69B428-3635-4CCE-B335-87448CF60C26}" type="pres">
      <dgm:prSet presAssocID="{175E1DA2-72A7-4C97-80C9-FFDE44779976}" presName="dummy1b" presStyleCnt="0"/>
      <dgm:spPr/>
    </dgm:pt>
    <dgm:pt modelId="{F7E5CFD8-2867-46D7-85DB-6B51CAA1B2CE}" type="pres">
      <dgm:prSet presAssocID="{175E1DA2-72A7-4C97-80C9-FFDE4477997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7A5EFF-C5FF-4D64-ADAE-07E975F53B33}" type="pres">
      <dgm:prSet presAssocID="{175E1DA2-72A7-4C97-80C9-FFDE44779976}" presName="wedge2" presStyleLbl="node1" presStyleIdx="1" presStyleCnt="3"/>
      <dgm:spPr/>
      <dgm:t>
        <a:bodyPr/>
        <a:lstStyle/>
        <a:p>
          <a:endParaRPr lang="ru-RU"/>
        </a:p>
      </dgm:t>
    </dgm:pt>
    <dgm:pt modelId="{396EE2A5-F6CE-42A3-A3E1-884F986928C8}" type="pres">
      <dgm:prSet presAssocID="{175E1DA2-72A7-4C97-80C9-FFDE44779976}" presName="dummy2a" presStyleCnt="0"/>
      <dgm:spPr/>
    </dgm:pt>
    <dgm:pt modelId="{6B2B6BB5-9F22-4DE3-85BF-D49923055B18}" type="pres">
      <dgm:prSet presAssocID="{175E1DA2-72A7-4C97-80C9-FFDE44779976}" presName="dummy2b" presStyleCnt="0"/>
      <dgm:spPr/>
    </dgm:pt>
    <dgm:pt modelId="{59C69AFC-2533-409C-A63C-8777C342F502}" type="pres">
      <dgm:prSet presAssocID="{175E1DA2-72A7-4C97-80C9-FFDE4477997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C8DB9-A672-4CB4-84A3-5F2B74FA80A6}" type="pres">
      <dgm:prSet presAssocID="{175E1DA2-72A7-4C97-80C9-FFDE44779976}" presName="wedge3" presStyleLbl="node1" presStyleIdx="2" presStyleCnt="3" custScaleX="93168"/>
      <dgm:spPr/>
      <dgm:t>
        <a:bodyPr/>
        <a:lstStyle/>
        <a:p>
          <a:endParaRPr lang="ru-RU"/>
        </a:p>
      </dgm:t>
    </dgm:pt>
    <dgm:pt modelId="{8A595582-C77B-4A2F-AB74-B424B84B5AD8}" type="pres">
      <dgm:prSet presAssocID="{175E1DA2-72A7-4C97-80C9-FFDE44779976}" presName="dummy3a" presStyleCnt="0"/>
      <dgm:spPr/>
    </dgm:pt>
    <dgm:pt modelId="{4C598BF4-4E9F-4B23-9B51-8937A53B3DDE}" type="pres">
      <dgm:prSet presAssocID="{175E1DA2-72A7-4C97-80C9-FFDE44779976}" presName="dummy3b" presStyleCnt="0"/>
      <dgm:spPr/>
    </dgm:pt>
    <dgm:pt modelId="{E7809819-3B6A-4826-B3A5-877729564107}" type="pres">
      <dgm:prSet presAssocID="{175E1DA2-72A7-4C97-80C9-FFDE4477997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204DA-AA56-4EDC-B5B2-0304DEBA1748}" type="pres">
      <dgm:prSet presAssocID="{593228C2-3E28-46F2-AC58-7BF86E4419DC}" presName="arrowWedge1" presStyleLbl="fgSibTrans2D1" presStyleIdx="0" presStyleCnt="3"/>
      <dgm:spPr/>
    </dgm:pt>
    <dgm:pt modelId="{FF8270E0-BF22-4CBC-9B6D-37F80190467C}" type="pres">
      <dgm:prSet presAssocID="{4E0129A5-7B6C-4EB7-AB25-24C3B9AB87B9}" presName="arrowWedge2" presStyleLbl="fgSibTrans2D1" presStyleIdx="1" presStyleCnt="3"/>
      <dgm:spPr/>
    </dgm:pt>
    <dgm:pt modelId="{0387244A-2096-45AF-BFDF-FB26C0230F2E}" type="pres">
      <dgm:prSet presAssocID="{432EB783-1CB7-46E9-8CDC-875491BE9FC0}" presName="arrowWedge3" presStyleLbl="fgSibTrans2D1" presStyleIdx="2" presStyleCnt="3"/>
      <dgm:spPr/>
    </dgm:pt>
  </dgm:ptLst>
  <dgm:cxnLst>
    <dgm:cxn modelId="{1E24D9D9-CDBB-46EC-96B2-FD6AA3BB8D4D}" type="presOf" srcId="{A2C3BD4D-C213-4354-83FB-21D812BDFD45}" destId="{F7E5CFD8-2867-46D7-85DB-6B51CAA1B2CE}" srcOrd="1" destOrd="0" presId="urn:microsoft.com/office/officeart/2005/8/layout/cycle8"/>
    <dgm:cxn modelId="{ED999482-6408-452F-8BD1-C1B0A74C86C9}" type="presOf" srcId="{175E1DA2-72A7-4C97-80C9-FFDE44779976}" destId="{E34EE72D-5AF1-4421-8F1E-AAD1A01F4184}" srcOrd="0" destOrd="0" presId="urn:microsoft.com/office/officeart/2005/8/layout/cycle8"/>
    <dgm:cxn modelId="{A27C4F7C-5720-435F-BE50-913D47EE33B1}" type="presOf" srcId="{A2C3BD4D-C213-4354-83FB-21D812BDFD45}" destId="{2F8A0269-C453-46D2-AC10-F5920F1987D8}" srcOrd="0" destOrd="0" presId="urn:microsoft.com/office/officeart/2005/8/layout/cycle8"/>
    <dgm:cxn modelId="{F09C0E86-DD65-4C4C-9682-52816E069B50}" type="presOf" srcId="{25F4371B-70A8-4C07-9564-BFD2F3EBD059}" destId="{D47A5EFF-C5FF-4D64-ADAE-07E975F53B33}" srcOrd="0" destOrd="0" presId="urn:microsoft.com/office/officeart/2005/8/layout/cycle8"/>
    <dgm:cxn modelId="{5B5FAD42-C115-4EE9-AED3-FFD46B56ACAB}" type="presOf" srcId="{DF158678-3A70-492D-A149-A4B16B52DC3F}" destId="{8B7C8DB9-A672-4CB4-84A3-5F2B74FA80A6}" srcOrd="0" destOrd="0" presId="urn:microsoft.com/office/officeart/2005/8/layout/cycle8"/>
    <dgm:cxn modelId="{25210917-D296-4BEC-8614-F8CED8988CAF}" type="presOf" srcId="{25F4371B-70A8-4C07-9564-BFD2F3EBD059}" destId="{59C69AFC-2533-409C-A63C-8777C342F502}" srcOrd="1" destOrd="0" presId="urn:microsoft.com/office/officeart/2005/8/layout/cycle8"/>
    <dgm:cxn modelId="{FC925E63-1D78-4273-B535-D762AFE870F0}" srcId="{175E1DA2-72A7-4C97-80C9-FFDE44779976}" destId="{25F4371B-70A8-4C07-9564-BFD2F3EBD059}" srcOrd="1" destOrd="0" parTransId="{17C1259F-D8F7-4663-9830-C65FD48104D5}" sibTransId="{4E0129A5-7B6C-4EB7-AB25-24C3B9AB87B9}"/>
    <dgm:cxn modelId="{6A00AC9C-7F52-4C42-B303-A67C1EEA4356}" type="presOf" srcId="{DF158678-3A70-492D-A149-A4B16B52DC3F}" destId="{E7809819-3B6A-4826-B3A5-877729564107}" srcOrd="1" destOrd="0" presId="urn:microsoft.com/office/officeart/2005/8/layout/cycle8"/>
    <dgm:cxn modelId="{E1159E6D-1EC0-440A-9974-E1EBEF14834B}" srcId="{175E1DA2-72A7-4C97-80C9-FFDE44779976}" destId="{A2C3BD4D-C213-4354-83FB-21D812BDFD45}" srcOrd="0" destOrd="0" parTransId="{65299BF8-21D7-41BD-B347-F9D3610D2632}" sibTransId="{593228C2-3E28-46F2-AC58-7BF86E4419DC}"/>
    <dgm:cxn modelId="{BD85D1C9-52F2-49BA-A229-FED6C9CB7A59}" srcId="{175E1DA2-72A7-4C97-80C9-FFDE44779976}" destId="{DF158678-3A70-492D-A149-A4B16B52DC3F}" srcOrd="2" destOrd="0" parTransId="{38F58BA9-3314-4545-A55B-34274F5961E3}" sibTransId="{432EB783-1CB7-46E9-8CDC-875491BE9FC0}"/>
    <dgm:cxn modelId="{E8FA94FF-9FBC-4080-8B90-58E2D3565A9C}" type="presParOf" srcId="{E34EE72D-5AF1-4421-8F1E-AAD1A01F4184}" destId="{2F8A0269-C453-46D2-AC10-F5920F1987D8}" srcOrd="0" destOrd="0" presId="urn:microsoft.com/office/officeart/2005/8/layout/cycle8"/>
    <dgm:cxn modelId="{4057CCE5-A8F7-4FEA-BF80-8A1246867E55}" type="presParOf" srcId="{E34EE72D-5AF1-4421-8F1E-AAD1A01F4184}" destId="{5D95F872-3F8A-45F0-AAC9-7DE03602A8B2}" srcOrd="1" destOrd="0" presId="urn:microsoft.com/office/officeart/2005/8/layout/cycle8"/>
    <dgm:cxn modelId="{AA8E5175-DF87-4519-BB3D-8775CE34342D}" type="presParOf" srcId="{E34EE72D-5AF1-4421-8F1E-AAD1A01F4184}" destId="{0F69B428-3635-4CCE-B335-87448CF60C26}" srcOrd="2" destOrd="0" presId="urn:microsoft.com/office/officeart/2005/8/layout/cycle8"/>
    <dgm:cxn modelId="{4096DFF2-B9D8-4CE4-8E88-F5B92CC440F0}" type="presParOf" srcId="{E34EE72D-5AF1-4421-8F1E-AAD1A01F4184}" destId="{F7E5CFD8-2867-46D7-85DB-6B51CAA1B2CE}" srcOrd="3" destOrd="0" presId="urn:microsoft.com/office/officeart/2005/8/layout/cycle8"/>
    <dgm:cxn modelId="{4FED65C5-8EDC-4771-9ABD-2FE04298A563}" type="presParOf" srcId="{E34EE72D-5AF1-4421-8F1E-AAD1A01F4184}" destId="{D47A5EFF-C5FF-4D64-ADAE-07E975F53B33}" srcOrd="4" destOrd="0" presId="urn:microsoft.com/office/officeart/2005/8/layout/cycle8"/>
    <dgm:cxn modelId="{82086D35-38A5-4B2F-9A58-1CD6172EDA32}" type="presParOf" srcId="{E34EE72D-5AF1-4421-8F1E-AAD1A01F4184}" destId="{396EE2A5-F6CE-42A3-A3E1-884F986928C8}" srcOrd="5" destOrd="0" presId="urn:microsoft.com/office/officeart/2005/8/layout/cycle8"/>
    <dgm:cxn modelId="{9155FEB2-11E2-41CE-BE35-5C37D6AC94CD}" type="presParOf" srcId="{E34EE72D-5AF1-4421-8F1E-AAD1A01F4184}" destId="{6B2B6BB5-9F22-4DE3-85BF-D49923055B18}" srcOrd="6" destOrd="0" presId="urn:microsoft.com/office/officeart/2005/8/layout/cycle8"/>
    <dgm:cxn modelId="{7985E57F-3AA7-4B2F-A355-E12B36CE228E}" type="presParOf" srcId="{E34EE72D-5AF1-4421-8F1E-AAD1A01F4184}" destId="{59C69AFC-2533-409C-A63C-8777C342F502}" srcOrd="7" destOrd="0" presId="urn:microsoft.com/office/officeart/2005/8/layout/cycle8"/>
    <dgm:cxn modelId="{97325163-9742-43BD-BF20-F66B1F427F8E}" type="presParOf" srcId="{E34EE72D-5AF1-4421-8F1E-AAD1A01F4184}" destId="{8B7C8DB9-A672-4CB4-84A3-5F2B74FA80A6}" srcOrd="8" destOrd="0" presId="urn:microsoft.com/office/officeart/2005/8/layout/cycle8"/>
    <dgm:cxn modelId="{398BE024-0738-4210-BE24-85E1EF0EE48C}" type="presParOf" srcId="{E34EE72D-5AF1-4421-8F1E-AAD1A01F4184}" destId="{8A595582-C77B-4A2F-AB74-B424B84B5AD8}" srcOrd="9" destOrd="0" presId="urn:microsoft.com/office/officeart/2005/8/layout/cycle8"/>
    <dgm:cxn modelId="{925E3A19-919F-44EB-BE6F-A04C52E48B63}" type="presParOf" srcId="{E34EE72D-5AF1-4421-8F1E-AAD1A01F4184}" destId="{4C598BF4-4E9F-4B23-9B51-8937A53B3DDE}" srcOrd="10" destOrd="0" presId="urn:microsoft.com/office/officeart/2005/8/layout/cycle8"/>
    <dgm:cxn modelId="{D95BD530-C423-4DCB-8251-58D57CE04BDE}" type="presParOf" srcId="{E34EE72D-5AF1-4421-8F1E-AAD1A01F4184}" destId="{E7809819-3B6A-4826-B3A5-877729564107}" srcOrd="11" destOrd="0" presId="urn:microsoft.com/office/officeart/2005/8/layout/cycle8"/>
    <dgm:cxn modelId="{8CFA0D0C-4CFD-422C-AEDF-2754BD3B6012}" type="presParOf" srcId="{E34EE72D-5AF1-4421-8F1E-AAD1A01F4184}" destId="{29D204DA-AA56-4EDC-B5B2-0304DEBA1748}" srcOrd="12" destOrd="0" presId="urn:microsoft.com/office/officeart/2005/8/layout/cycle8"/>
    <dgm:cxn modelId="{4A7A3602-F9EB-477B-8C9E-7B6EB78B96F2}" type="presParOf" srcId="{E34EE72D-5AF1-4421-8F1E-AAD1A01F4184}" destId="{FF8270E0-BF22-4CBC-9B6D-37F80190467C}" srcOrd="13" destOrd="0" presId="urn:microsoft.com/office/officeart/2005/8/layout/cycle8"/>
    <dgm:cxn modelId="{703D54DD-1CD9-49E9-A8EA-F0DA0C3149EF}" type="presParOf" srcId="{E34EE72D-5AF1-4421-8F1E-AAD1A01F4184}" destId="{0387244A-2096-45AF-BFDF-FB26C0230F2E}" srcOrd="14" destOrd="0" presId="urn:microsoft.com/office/officeart/2005/8/layout/cycle8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944FBD-5138-489D-BA15-A6D055E75634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E2336F8-5DF3-4DFF-8739-7D92B221D558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ИНТЕРЕС</a:t>
          </a:r>
        </a:p>
        <a:p>
          <a:r>
            <a:rPr lang="ru-RU" sz="2400" dirty="0" smtClean="0">
              <a:solidFill>
                <a:schemeClr val="tx1"/>
              </a:solidFill>
            </a:rPr>
            <a:t>Эмоциональное отношение учащихся к предмету</a:t>
          </a:r>
          <a:endParaRPr lang="ru-RU" sz="2400" dirty="0">
            <a:solidFill>
              <a:schemeClr val="tx1"/>
            </a:solidFill>
          </a:endParaRPr>
        </a:p>
      </dgm:t>
    </dgm:pt>
    <dgm:pt modelId="{C85C9069-2A21-49FA-B1D4-342CA0622B62}" type="parTrans" cxnId="{52C6F057-7944-4783-93A8-39AA5940DE2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67FAC2A-442A-45FE-AC2E-B317ADF5772E}" type="sibTrans" cxnId="{52C6F057-7944-4783-93A8-39AA5940DE2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5FBB978-153E-4D5D-988E-35332EF9D36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Вызывает желание познать изучаемое</a:t>
          </a:r>
          <a:endParaRPr lang="ru-RU" sz="2000" dirty="0">
            <a:solidFill>
              <a:schemeClr val="tx1"/>
            </a:solidFill>
          </a:endParaRPr>
        </a:p>
      </dgm:t>
    </dgm:pt>
    <dgm:pt modelId="{94ADE480-28BE-46EC-8472-A95C415368B7}" type="parTrans" cxnId="{A455147B-3AC6-4F93-A0EA-3CC886BC912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D62004F-277D-48A2-9B7F-2E2EC5158CB0}" type="sibTrans" cxnId="{A455147B-3AC6-4F93-A0EA-3CC886BC912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C9895F8-394E-402F-B494-86958CA9A10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Ведёт к </a:t>
          </a:r>
          <a:r>
            <a:rPr lang="ru-RU" sz="1800" dirty="0" smtClean="0">
              <a:solidFill>
                <a:schemeClr val="tx1"/>
              </a:solidFill>
            </a:rPr>
            <a:t>активизации мыслительной деятельности учащихся</a:t>
          </a:r>
          <a:endParaRPr lang="ru-RU" sz="1800" dirty="0">
            <a:solidFill>
              <a:schemeClr val="tx1"/>
            </a:solidFill>
          </a:endParaRPr>
        </a:p>
      </dgm:t>
    </dgm:pt>
    <dgm:pt modelId="{2723259E-0108-4113-8C60-7DF0F1176B25}" type="parTrans" cxnId="{799A9449-BD94-4731-95F5-42E90572569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D76B3CE-8E4C-43C0-ABDD-3CD119F183DF}" type="sibTrans" cxnId="{799A9449-BD94-4731-95F5-42E90572569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4A477DA-203E-4C7C-AB99-4DAFCC3947B8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Обострённое восприятие мотивов учения</a:t>
          </a:r>
          <a:endParaRPr lang="ru-RU" sz="2000" dirty="0">
            <a:solidFill>
              <a:schemeClr val="tx1"/>
            </a:solidFill>
          </a:endParaRPr>
        </a:p>
      </dgm:t>
    </dgm:pt>
    <dgm:pt modelId="{F60ACFBB-EC4B-4716-8B31-E69BCFCBADAC}" type="parTrans" cxnId="{232B9612-B725-4BEF-9F6E-F63B86A9568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EAFF7C5-8F88-48B4-86D9-809DD625EF2B}" type="sibTrans" cxnId="{232B9612-B725-4BEF-9F6E-F63B86A9568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280A60F-6A18-47F5-9BCE-EC7C57D066A9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Стимулирует увлечение  этим предметом</a:t>
          </a:r>
          <a:endParaRPr lang="ru-RU" sz="2000" dirty="0">
            <a:solidFill>
              <a:schemeClr val="tx1"/>
            </a:solidFill>
          </a:endParaRPr>
        </a:p>
      </dgm:t>
    </dgm:pt>
    <dgm:pt modelId="{B6325BA1-EC61-4D40-80B8-DB99A43DA0B4}" type="parTrans" cxnId="{636267E2-1EF4-4E05-97D6-D6733678370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4169EC2-A59F-46BB-98BE-D60BBF01FAA9}" type="sibTrans" cxnId="{636267E2-1EF4-4E05-97D6-D6733678370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DF05EEE-174C-41F5-9DD7-BDAE4D6B783B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Выражается в пытливости, любознательности, внимании и активности на уроках</a:t>
          </a:r>
          <a:endParaRPr lang="ru-RU" sz="2000" dirty="0">
            <a:solidFill>
              <a:schemeClr val="tx1"/>
            </a:solidFill>
          </a:endParaRPr>
        </a:p>
      </dgm:t>
    </dgm:pt>
    <dgm:pt modelId="{38963A7B-93B8-4066-95AA-09DF0A760719}" type="parTrans" cxnId="{FA83C140-1733-4842-AD02-0D95021B5CD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97F0DB5-87FD-4CD7-83E0-176AF179F834}" type="sibTrans" cxnId="{FA83C140-1733-4842-AD02-0D95021B5CD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A7F204C-7659-41FD-B1EF-CDAC5FE66A8A}" type="pres">
      <dgm:prSet presAssocID="{B7944FBD-5138-489D-BA15-A6D055E7563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6AE9FA-2D76-4D0F-A870-ECC42AC4AB59}" type="pres">
      <dgm:prSet presAssocID="{0E2336F8-5DF3-4DFF-8739-7D92B221D558}" presName="root1" presStyleCnt="0"/>
      <dgm:spPr/>
    </dgm:pt>
    <dgm:pt modelId="{31554700-F5BE-477E-B26E-93B2743F8C38}" type="pres">
      <dgm:prSet presAssocID="{0E2336F8-5DF3-4DFF-8739-7D92B221D558}" presName="LevelOneTextNode" presStyleLbl="node0" presStyleIdx="0" presStyleCnt="1" custScaleY="453599" custLinFactNeighborX="-21" custLinFactNeighborY="335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BF0BE5-ECB6-4488-A149-59B9775C0193}" type="pres">
      <dgm:prSet presAssocID="{0E2336F8-5DF3-4DFF-8739-7D92B221D558}" presName="level2hierChild" presStyleCnt="0"/>
      <dgm:spPr/>
    </dgm:pt>
    <dgm:pt modelId="{8C2861D0-FCFE-4F1D-8219-950AF9985B9A}" type="pres">
      <dgm:prSet presAssocID="{94ADE480-28BE-46EC-8472-A95C415368B7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D9F4A000-975D-4FE9-9CF1-3F251A3A10A7}" type="pres">
      <dgm:prSet presAssocID="{94ADE480-28BE-46EC-8472-A95C415368B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BCE60678-FE2A-483F-AA74-577A40A2BE6F}" type="pres">
      <dgm:prSet presAssocID="{E5FBB978-153E-4D5D-988E-35332EF9D36D}" presName="root2" presStyleCnt="0"/>
      <dgm:spPr/>
    </dgm:pt>
    <dgm:pt modelId="{ECA144AC-703A-45E7-AF2C-037580F1FABB}" type="pres">
      <dgm:prSet presAssocID="{E5FBB978-153E-4D5D-988E-35332EF9D36D}" presName="LevelTwoTextNode" presStyleLbl="node2" presStyleIdx="0" presStyleCnt="2" custScaleY="1710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D4CF0F-97D7-4860-8F01-BC8963D71142}" type="pres">
      <dgm:prSet presAssocID="{E5FBB978-153E-4D5D-988E-35332EF9D36D}" presName="level3hierChild" presStyleCnt="0"/>
      <dgm:spPr/>
    </dgm:pt>
    <dgm:pt modelId="{DCB6EA8E-75A5-4D2E-AFF7-AA36870606A0}" type="pres">
      <dgm:prSet presAssocID="{2723259E-0108-4113-8C60-7DF0F1176B25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E3AE1F31-6CD7-42E6-A897-2F96C65223B5}" type="pres">
      <dgm:prSet presAssocID="{2723259E-0108-4113-8C60-7DF0F1176B25}" presName="connTx" presStyleLbl="parChTrans1D3" presStyleIdx="0" presStyleCnt="3"/>
      <dgm:spPr/>
      <dgm:t>
        <a:bodyPr/>
        <a:lstStyle/>
        <a:p>
          <a:endParaRPr lang="ru-RU"/>
        </a:p>
      </dgm:t>
    </dgm:pt>
    <dgm:pt modelId="{C2590591-0D4E-498C-8C86-48F816066175}" type="pres">
      <dgm:prSet presAssocID="{6C9895F8-394E-402F-B494-86958CA9A10E}" presName="root2" presStyleCnt="0"/>
      <dgm:spPr/>
    </dgm:pt>
    <dgm:pt modelId="{EC86F834-BFC3-4DBB-96B0-3C4BDF3A2E2A}" type="pres">
      <dgm:prSet presAssocID="{6C9895F8-394E-402F-B494-86958CA9A10E}" presName="LevelTwoTextNode" presStyleLbl="node3" presStyleIdx="0" presStyleCnt="3" custLinFactNeighborX="-1032" custLinFactNeighborY="-6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22FC70-F2B7-41E7-A59F-2D9692FC7768}" type="pres">
      <dgm:prSet presAssocID="{6C9895F8-394E-402F-B494-86958CA9A10E}" presName="level3hierChild" presStyleCnt="0"/>
      <dgm:spPr/>
    </dgm:pt>
    <dgm:pt modelId="{70F91762-8580-48D1-A0B1-169E7023F38D}" type="pres">
      <dgm:prSet presAssocID="{F60ACFBB-EC4B-4716-8B31-E69BCFCBADAC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9E409A90-C375-4E82-85B5-6A6E83C2159F}" type="pres">
      <dgm:prSet presAssocID="{F60ACFBB-EC4B-4716-8B31-E69BCFCBADAC}" presName="connTx" presStyleLbl="parChTrans1D3" presStyleIdx="1" presStyleCnt="3"/>
      <dgm:spPr/>
      <dgm:t>
        <a:bodyPr/>
        <a:lstStyle/>
        <a:p>
          <a:endParaRPr lang="ru-RU"/>
        </a:p>
      </dgm:t>
    </dgm:pt>
    <dgm:pt modelId="{8CB60C17-383A-402D-8D7F-641C2F48ED02}" type="pres">
      <dgm:prSet presAssocID="{F4A477DA-203E-4C7C-AB99-4DAFCC3947B8}" presName="root2" presStyleCnt="0"/>
      <dgm:spPr/>
    </dgm:pt>
    <dgm:pt modelId="{6121BBD3-3DD2-4353-B81E-BBFFADF002FD}" type="pres">
      <dgm:prSet presAssocID="{F4A477DA-203E-4C7C-AB99-4DAFCC3947B8}" presName="LevelTwoTextNode" presStyleLbl="node3" presStyleIdx="1" presStyleCnt="3" custScaleY="1227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13E89D-201A-4312-878F-6DB93A81F402}" type="pres">
      <dgm:prSet presAssocID="{F4A477DA-203E-4C7C-AB99-4DAFCC3947B8}" presName="level3hierChild" presStyleCnt="0"/>
      <dgm:spPr/>
    </dgm:pt>
    <dgm:pt modelId="{A9AC5028-BBEA-40D0-9651-FF8E869212D9}" type="pres">
      <dgm:prSet presAssocID="{B6325BA1-EC61-4D40-80B8-DB99A43DA0B4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E235EC5-4646-406D-9905-B6FB3E1463AB}" type="pres">
      <dgm:prSet presAssocID="{B6325BA1-EC61-4D40-80B8-DB99A43DA0B4}" presName="connTx" presStyleLbl="parChTrans1D2" presStyleIdx="1" presStyleCnt="2"/>
      <dgm:spPr/>
      <dgm:t>
        <a:bodyPr/>
        <a:lstStyle/>
        <a:p>
          <a:endParaRPr lang="ru-RU"/>
        </a:p>
      </dgm:t>
    </dgm:pt>
    <dgm:pt modelId="{3491DA87-9718-42CB-B5D2-6ED83FEB19A0}" type="pres">
      <dgm:prSet presAssocID="{9280A60F-6A18-47F5-9BCE-EC7C57D066A9}" presName="root2" presStyleCnt="0"/>
      <dgm:spPr/>
    </dgm:pt>
    <dgm:pt modelId="{10748C16-59D2-4BA2-84E4-78A53C64BCDB}" type="pres">
      <dgm:prSet presAssocID="{9280A60F-6A18-47F5-9BCE-EC7C57D066A9}" presName="LevelTwoTextNode" presStyleLbl="node2" presStyleIdx="1" presStyleCnt="2" custScaleY="149086" custLinFactNeighborX="913" custLinFactNeighborY="44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29D634-CD97-4C20-8F7D-19684E87A307}" type="pres">
      <dgm:prSet presAssocID="{9280A60F-6A18-47F5-9BCE-EC7C57D066A9}" presName="level3hierChild" presStyleCnt="0"/>
      <dgm:spPr/>
    </dgm:pt>
    <dgm:pt modelId="{6449332B-9741-47C8-B5C9-48A9AC8FB870}" type="pres">
      <dgm:prSet presAssocID="{38963A7B-93B8-4066-95AA-09DF0A760719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01235C6D-56D7-42F0-8D86-AA04891E640D}" type="pres">
      <dgm:prSet presAssocID="{38963A7B-93B8-4066-95AA-09DF0A760719}" presName="connTx" presStyleLbl="parChTrans1D3" presStyleIdx="2" presStyleCnt="3"/>
      <dgm:spPr/>
      <dgm:t>
        <a:bodyPr/>
        <a:lstStyle/>
        <a:p>
          <a:endParaRPr lang="ru-RU"/>
        </a:p>
      </dgm:t>
    </dgm:pt>
    <dgm:pt modelId="{A755B204-A005-4163-8A5E-45C25DC8F975}" type="pres">
      <dgm:prSet presAssocID="{FDF05EEE-174C-41F5-9DD7-BDAE4D6B783B}" presName="root2" presStyleCnt="0"/>
      <dgm:spPr/>
    </dgm:pt>
    <dgm:pt modelId="{CBCB498A-1F0B-4776-A9C5-F4817DFBB2DC}" type="pres">
      <dgm:prSet presAssocID="{FDF05EEE-174C-41F5-9DD7-BDAE4D6B783B}" presName="LevelTwoTextNode" presStyleLbl="node3" presStyleIdx="2" presStyleCnt="3" custScaleY="185901" custLinFactNeighborX="5103" custLinFactNeighborY="795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FE1C55-DD52-48D7-B7EC-CB9C9F09012D}" type="pres">
      <dgm:prSet presAssocID="{FDF05EEE-174C-41F5-9DD7-BDAE4D6B783B}" presName="level3hierChild" presStyleCnt="0"/>
      <dgm:spPr/>
    </dgm:pt>
  </dgm:ptLst>
  <dgm:cxnLst>
    <dgm:cxn modelId="{06400098-79E9-4639-9C82-2E1AADE3444B}" type="presOf" srcId="{2723259E-0108-4113-8C60-7DF0F1176B25}" destId="{E3AE1F31-6CD7-42E6-A897-2F96C65223B5}" srcOrd="1" destOrd="0" presId="urn:microsoft.com/office/officeart/2005/8/layout/hierarchy2"/>
    <dgm:cxn modelId="{D77FB66D-6536-43D5-8E4A-7C39687B06BE}" type="presOf" srcId="{B6325BA1-EC61-4D40-80B8-DB99A43DA0B4}" destId="{1E235EC5-4646-406D-9905-B6FB3E1463AB}" srcOrd="1" destOrd="0" presId="urn:microsoft.com/office/officeart/2005/8/layout/hierarchy2"/>
    <dgm:cxn modelId="{97FC2559-D2F2-458E-9412-EFF52FACCA5F}" type="presOf" srcId="{2723259E-0108-4113-8C60-7DF0F1176B25}" destId="{DCB6EA8E-75A5-4D2E-AFF7-AA36870606A0}" srcOrd="0" destOrd="0" presId="urn:microsoft.com/office/officeart/2005/8/layout/hierarchy2"/>
    <dgm:cxn modelId="{EB572A26-D576-43E3-8C5A-E4A8E591E2F3}" type="presOf" srcId="{B6325BA1-EC61-4D40-80B8-DB99A43DA0B4}" destId="{A9AC5028-BBEA-40D0-9651-FF8E869212D9}" srcOrd="0" destOrd="0" presId="urn:microsoft.com/office/officeart/2005/8/layout/hierarchy2"/>
    <dgm:cxn modelId="{0535EE81-C53F-4E39-91C2-43C641A73214}" type="presOf" srcId="{38963A7B-93B8-4066-95AA-09DF0A760719}" destId="{6449332B-9741-47C8-B5C9-48A9AC8FB870}" srcOrd="0" destOrd="0" presId="urn:microsoft.com/office/officeart/2005/8/layout/hierarchy2"/>
    <dgm:cxn modelId="{2CACE79F-0CCD-4B9D-9FBB-CE84070FBE09}" type="presOf" srcId="{94ADE480-28BE-46EC-8472-A95C415368B7}" destId="{8C2861D0-FCFE-4F1D-8219-950AF9985B9A}" srcOrd="0" destOrd="0" presId="urn:microsoft.com/office/officeart/2005/8/layout/hierarchy2"/>
    <dgm:cxn modelId="{799A9449-BD94-4731-95F5-42E90572569D}" srcId="{E5FBB978-153E-4D5D-988E-35332EF9D36D}" destId="{6C9895F8-394E-402F-B494-86958CA9A10E}" srcOrd="0" destOrd="0" parTransId="{2723259E-0108-4113-8C60-7DF0F1176B25}" sibTransId="{9D76B3CE-8E4C-43C0-ABDD-3CD119F183DF}"/>
    <dgm:cxn modelId="{71D736C5-18AE-40B5-90DB-C17060287D98}" type="presOf" srcId="{94ADE480-28BE-46EC-8472-A95C415368B7}" destId="{D9F4A000-975D-4FE9-9CF1-3F251A3A10A7}" srcOrd="1" destOrd="0" presId="urn:microsoft.com/office/officeart/2005/8/layout/hierarchy2"/>
    <dgm:cxn modelId="{F1831D8F-274F-4F03-8F18-B3A17841CB3E}" type="presOf" srcId="{B7944FBD-5138-489D-BA15-A6D055E75634}" destId="{8A7F204C-7659-41FD-B1EF-CDAC5FE66A8A}" srcOrd="0" destOrd="0" presId="urn:microsoft.com/office/officeart/2005/8/layout/hierarchy2"/>
    <dgm:cxn modelId="{A5860E10-95C4-40C0-8452-73BBFB808F88}" type="presOf" srcId="{0E2336F8-5DF3-4DFF-8739-7D92B221D558}" destId="{31554700-F5BE-477E-B26E-93B2743F8C38}" srcOrd="0" destOrd="0" presId="urn:microsoft.com/office/officeart/2005/8/layout/hierarchy2"/>
    <dgm:cxn modelId="{A455147B-3AC6-4F93-A0EA-3CC886BC912B}" srcId="{0E2336F8-5DF3-4DFF-8739-7D92B221D558}" destId="{E5FBB978-153E-4D5D-988E-35332EF9D36D}" srcOrd="0" destOrd="0" parTransId="{94ADE480-28BE-46EC-8472-A95C415368B7}" sibTransId="{1D62004F-277D-48A2-9B7F-2E2EC5158CB0}"/>
    <dgm:cxn modelId="{72EE2B9D-660F-4532-A48E-65DFFC857F1D}" type="presOf" srcId="{9280A60F-6A18-47F5-9BCE-EC7C57D066A9}" destId="{10748C16-59D2-4BA2-84E4-78A53C64BCDB}" srcOrd="0" destOrd="0" presId="urn:microsoft.com/office/officeart/2005/8/layout/hierarchy2"/>
    <dgm:cxn modelId="{232B9612-B725-4BEF-9F6E-F63B86A9568A}" srcId="{E5FBB978-153E-4D5D-988E-35332EF9D36D}" destId="{F4A477DA-203E-4C7C-AB99-4DAFCC3947B8}" srcOrd="1" destOrd="0" parTransId="{F60ACFBB-EC4B-4716-8B31-E69BCFCBADAC}" sibTransId="{DEAFF7C5-8F88-48B4-86D9-809DD625EF2B}"/>
    <dgm:cxn modelId="{B959D6E2-59DD-419C-9BB0-79C0DE12AEB7}" type="presOf" srcId="{E5FBB978-153E-4D5D-988E-35332EF9D36D}" destId="{ECA144AC-703A-45E7-AF2C-037580F1FABB}" srcOrd="0" destOrd="0" presId="urn:microsoft.com/office/officeart/2005/8/layout/hierarchy2"/>
    <dgm:cxn modelId="{BDD27039-5C08-4CD4-86FC-7E753D7E461D}" type="presOf" srcId="{38963A7B-93B8-4066-95AA-09DF0A760719}" destId="{01235C6D-56D7-42F0-8D86-AA04891E640D}" srcOrd="1" destOrd="0" presId="urn:microsoft.com/office/officeart/2005/8/layout/hierarchy2"/>
    <dgm:cxn modelId="{FE32067D-B825-4AD0-9B6E-D2CE1ECE31ED}" type="presOf" srcId="{FDF05EEE-174C-41F5-9DD7-BDAE4D6B783B}" destId="{CBCB498A-1F0B-4776-A9C5-F4817DFBB2DC}" srcOrd="0" destOrd="0" presId="urn:microsoft.com/office/officeart/2005/8/layout/hierarchy2"/>
    <dgm:cxn modelId="{0D082A62-1F67-407A-BB32-9F6F64A5BC1C}" type="presOf" srcId="{F60ACFBB-EC4B-4716-8B31-E69BCFCBADAC}" destId="{70F91762-8580-48D1-A0B1-169E7023F38D}" srcOrd="0" destOrd="0" presId="urn:microsoft.com/office/officeart/2005/8/layout/hierarchy2"/>
    <dgm:cxn modelId="{52C6F057-7944-4783-93A8-39AA5940DE20}" srcId="{B7944FBD-5138-489D-BA15-A6D055E75634}" destId="{0E2336F8-5DF3-4DFF-8739-7D92B221D558}" srcOrd="0" destOrd="0" parTransId="{C85C9069-2A21-49FA-B1D4-342CA0622B62}" sibTransId="{C67FAC2A-442A-45FE-AC2E-B317ADF5772E}"/>
    <dgm:cxn modelId="{ADAA0F99-B246-4CBE-AA3B-C48203913414}" type="presOf" srcId="{F4A477DA-203E-4C7C-AB99-4DAFCC3947B8}" destId="{6121BBD3-3DD2-4353-B81E-BBFFADF002FD}" srcOrd="0" destOrd="0" presId="urn:microsoft.com/office/officeart/2005/8/layout/hierarchy2"/>
    <dgm:cxn modelId="{636267E2-1EF4-4E05-97D6-D67336783707}" srcId="{0E2336F8-5DF3-4DFF-8739-7D92B221D558}" destId="{9280A60F-6A18-47F5-9BCE-EC7C57D066A9}" srcOrd="1" destOrd="0" parTransId="{B6325BA1-EC61-4D40-80B8-DB99A43DA0B4}" sibTransId="{34169EC2-A59F-46BB-98BE-D60BBF01FAA9}"/>
    <dgm:cxn modelId="{E5EAFC82-BAA6-4B37-B56D-A060FBF5624B}" type="presOf" srcId="{F60ACFBB-EC4B-4716-8B31-E69BCFCBADAC}" destId="{9E409A90-C375-4E82-85B5-6A6E83C2159F}" srcOrd="1" destOrd="0" presId="urn:microsoft.com/office/officeart/2005/8/layout/hierarchy2"/>
    <dgm:cxn modelId="{5FFBF8E2-EBF6-4DCC-82E4-429D1E9D3501}" type="presOf" srcId="{6C9895F8-394E-402F-B494-86958CA9A10E}" destId="{EC86F834-BFC3-4DBB-96B0-3C4BDF3A2E2A}" srcOrd="0" destOrd="0" presId="urn:microsoft.com/office/officeart/2005/8/layout/hierarchy2"/>
    <dgm:cxn modelId="{FA83C140-1733-4842-AD02-0D95021B5CD5}" srcId="{9280A60F-6A18-47F5-9BCE-EC7C57D066A9}" destId="{FDF05EEE-174C-41F5-9DD7-BDAE4D6B783B}" srcOrd="0" destOrd="0" parTransId="{38963A7B-93B8-4066-95AA-09DF0A760719}" sibTransId="{B97F0DB5-87FD-4CD7-83E0-176AF179F834}"/>
    <dgm:cxn modelId="{BA2BAE0A-46C4-4D77-8F61-776243FCFA9C}" type="presParOf" srcId="{8A7F204C-7659-41FD-B1EF-CDAC5FE66A8A}" destId="{9A6AE9FA-2D76-4D0F-A870-ECC42AC4AB59}" srcOrd="0" destOrd="0" presId="urn:microsoft.com/office/officeart/2005/8/layout/hierarchy2"/>
    <dgm:cxn modelId="{F2A07718-EF2F-4179-BF93-D15367889FFA}" type="presParOf" srcId="{9A6AE9FA-2D76-4D0F-A870-ECC42AC4AB59}" destId="{31554700-F5BE-477E-B26E-93B2743F8C38}" srcOrd="0" destOrd="0" presId="urn:microsoft.com/office/officeart/2005/8/layout/hierarchy2"/>
    <dgm:cxn modelId="{875F8CE2-2FC3-4CDB-BE66-E4768A848DB3}" type="presParOf" srcId="{9A6AE9FA-2D76-4D0F-A870-ECC42AC4AB59}" destId="{FFBF0BE5-ECB6-4488-A149-59B9775C0193}" srcOrd="1" destOrd="0" presId="urn:microsoft.com/office/officeart/2005/8/layout/hierarchy2"/>
    <dgm:cxn modelId="{F8BB348B-4A1D-4CFD-BF9F-3F4BE9762DD6}" type="presParOf" srcId="{FFBF0BE5-ECB6-4488-A149-59B9775C0193}" destId="{8C2861D0-FCFE-4F1D-8219-950AF9985B9A}" srcOrd="0" destOrd="0" presId="urn:microsoft.com/office/officeart/2005/8/layout/hierarchy2"/>
    <dgm:cxn modelId="{7C64019B-5AE2-4480-B297-4070C653DFD6}" type="presParOf" srcId="{8C2861D0-FCFE-4F1D-8219-950AF9985B9A}" destId="{D9F4A000-975D-4FE9-9CF1-3F251A3A10A7}" srcOrd="0" destOrd="0" presId="urn:microsoft.com/office/officeart/2005/8/layout/hierarchy2"/>
    <dgm:cxn modelId="{387FE1B9-852D-456F-BACD-CAEE54FB7D97}" type="presParOf" srcId="{FFBF0BE5-ECB6-4488-A149-59B9775C0193}" destId="{BCE60678-FE2A-483F-AA74-577A40A2BE6F}" srcOrd="1" destOrd="0" presId="urn:microsoft.com/office/officeart/2005/8/layout/hierarchy2"/>
    <dgm:cxn modelId="{873FF992-6052-43D4-B103-5EB7440AF6A5}" type="presParOf" srcId="{BCE60678-FE2A-483F-AA74-577A40A2BE6F}" destId="{ECA144AC-703A-45E7-AF2C-037580F1FABB}" srcOrd="0" destOrd="0" presId="urn:microsoft.com/office/officeart/2005/8/layout/hierarchy2"/>
    <dgm:cxn modelId="{1CE3800B-ADC0-4359-BD45-D9BE2D580764}" type="presParOf" srcId="{BCE60678-FE2A-483F-AA74-577A40A2BE6F}" destId="{77D4CF0F-97D7-4860-8F01-BC8963D71142}" srcOrd="1" destOrd="0" presId="urn:microsoft.com/office/officeart/2005/8/layout/hierarchy2"/>
    <dgm:cxn modelId="{252462EA-8879-4F9A-BF1E-842B3F88484D}" type="presParOf" srcId="{77D4CF0F-97D7-4860-8F01-BC8963D71142}" destId="{DCB6EA8E-75A5-4D2E-AFF7-AA36870606A0}" srcOrd="0" destOrd="0" presId="urn:microsoft.com/office/officeart/2005/8/layout/hierarchy2"/>
    <dgm:cxn modelId="{11B5BC01-34FE-4CC9-AC67-E15E083A293D}" type="presParOf" srcId="{DCB6EA8E-75A5-4D2E-AFF7-AA36870606A0}" destId="{E3AE1F31-6CD7-42E6-A897-2F96C65223B5}" srcOrd="0" destOrd="0" presId="urn:microsoft.com/office/officeart/2005/8/layout/hierarchy2"/>
    <dgm:cxn modelId="{BDC701BA-5BAA-4714-AA44-B1778FDFCB4E}" type="presParOf" srcId="{77D4CF0F-97D7-4860-8F01-BC8963D71142}" destId="{C2590591-0D4E-498C-8C86-48F816066175}" srcOrd="1" destOrd="0" presId="urn:microsoft.com/office/officeart/2005/8/layout/hierarchy2"/>
    <dgm:cxn modelId="{A8A95932-CBDD-4C31-A11D-04DFCCFF6E28}" type="presParOf" srcId="{C2590591-0D4E-498C-8C86-48F816066175}" destId="{EC86F834-BFC3-4DBB-96B0-3C4BDF3A2E2A}" srcOrd="0" destOrd="0" presId="urn:microsoft.com/office/officeart/2005/8/layout/hierarchy2"/>
    <dgm:cxn modelId="{03AEB4AB-764C-4490-8A0F-07F17D9E3196}" type="presParOf" srcId="{C2590591-0D4E-498C-8C86-48F816066175}" destId="{A922FC70-F2B7-41E7-A59F-2D9692FC7768}" srcOrd="1" destOrd="0" presId="urn:microsoft.com/office/officeart/2005/8/layout/hierarchy2"/>
    <dgm:cxn modelId="{B2354F2D-3A76-4DEA-A7EE-C4A0F6DB0814}" type="presParOf" srcId="{77D4CF0F-97D7-4860-8F01-BC8963D71142}" destId="{70F91762-8580-48D1-A0B1-169E7023F38D}" srcOrd="2" destOrd="0" presId="urn:microsoft.com/office/officeart/2005/8/layout/hierarchy2"/>
    <dgm:cxn modelId="{8DFFB24C-ADF4-4AF2-BAE9-F14E3A497081}" type="presParOf" srcId="{70F91762-8580-48D1-A0B1-169E7023F38D}" destId="{9E409A90-C375-4E82-85B5-6A6E83C2159F}" srcOrd="0" destOrd="0" presId="urn:microsoft.com/office/officeart/2005/8/layout/hierarchy2"/>
    <dgm:cxn modelId="{1C18D466-4287-493D-8E00-0D2E6A53145F}" type="presParOf" srcId="{77D4CF0F-97D7-4860-8F01-BC8963D71142}" destId="{8CB60C17-383A-402D-8D7F-641C2F48ED02}" srcOrd="3" destOrd="0" presId="urn:microsoft.com/office/officeart/2005/8/layout/hierarchy2"/>
    <dgm:cxn modelId="{6715539A-F5B4-48D4-B471-74E9A203F892}" type="presParOf" srcId="{8CB60C17-383A-402D-8D7F-641C2F48ED02}" destId="{6121BBD3-3DD2-4353-B81E-BBFFADF002FD}" srcOrd="0" destOrd="0" presId="urn:microsoft.com/office/officeart/2005/8/layout/hierarchy2"/>
    <dgm:cxn modelId="{7465B3A8-EC1E-430F-A1E0-E3E4826B4246}" type="presParOf" srcId="{8CB60C17-383A-402D-8D7F-641C2F48ED02}" destId="{1013E89D-201A-4312-878F-6DB93A81F402}" srcOrd="1" destOrd="0" presId="urn:microsoft.com/office/officeart/2005/8/layout/hierarchy2"/>
    <dgm:cxn modelId="{DD837E21-2963-4D86-9AE0-9B345E391A4C}" type="presParOf" srcId="{FFBF0BE5-ECB6-4488-A149-59B9775C0193}" destId="{A9AC5028-BBEA-40D0-9651-FF8E869212D9}" srcOrd="2" destOrd="0" presId="urn:microsoft.com/office/officeart/2005/8/layout/hierarchy2"/>
    <dgm:cxn modelId="{ED711BB6-478D-423B-9B9F-386CB4F58183}" type="presParOf" srcId="{A9AC5028-BBEA-40D0-9651-FF8E869212D9}" destId="{1E235EC5-4646-406D-9905-B6FB3E1463AB}" srcOrd="0" destOrd="0" presId="urn:microsoft.com/office/officeart/2005/8/layout/hierarchy2"/>
    <dgm:cxn modelId="{8809FDE8-E143-4FA9-9A7A-C8D99D535C2B}" type="presParOf" srcId="{FFBF0BE5-ECB6-4488-A149-59B9775C0193}" destId="{3491DA87-9718-42CB-B5D2-6ED83FEB19A0}" srcOrd="3" destOrd="0" presId="urn:microsoft.com/office/officeart/2005/8/layout/hierarchy2"/>
    <dgm:cxn modelId="{87860E53-A390-4376-9706-293CF87D315E}" type="presParOf" srcId="{3491DA87-9718-42CB-B5D2-6ED83FEB19A0}" destId="{10748C16-59D2-4BA2-84E4-78A53C64BCDB}" srcOrd="0" destOrd="0" presId="urn:microsoft.com/office/officeart/2005/8/layout/hierarchy2"/>
    <dgm:cxn modelId="{A4A86B0E-2DE9-4AA8-8E34-38BAA996D550}" type="presParOf" srcId="{3491DA87-9718-42CB-B5D2-6ED83FEB19A0}" destId="{8729D634-CD97-4C20-8F7D-19684E87A307}" srcOrd="1" destOrd="0" presId="urn:microsoft.com/office/officeart/2005/8/layout/hierarchy2"/>
    <dgm:cxn modelId="{78737F5E-15CB-4490-AC95-F2FB638F3C8F}" type="presParOf" srcId="{8729D634-CD97-4C20-8F7D-19684E87A307}" destId="{6449332B-9741-47C8-B5C9-48A9AC8FB870}" srcOrd="0" destOrd="0" presId="urn:microsoft.com/office/officeart/2005/8/layout/hierarchy2"/>
    <dgm:cxn modelId="{E0DBF9AE-B2CC-4835-AC0D-B87591752041}" type="presParOf" srcId="{6449332B-9741-47C8-B5C9-48A9AC8FB870}" destId="{01235C6D-56D7-42F0-8D86-AA04891E640D}" srcOrd="0" destOrd="0" presId="urn:microsoft.com/office/officeart/2005/8/layout/hierarchy2"/>
    <dgm:cxn modelId="{9D2D6FFE-6DBA-46BA-93DB-1C1C8E0C2AD8}" type="presParOf" srcId="{8729D634-CD97-4C20-8F7D-19684E87A307}" destId="{A755B204-A005-4163-8A5E-45C25DC8F975}" srcOrd="1" destOrd="0" presId="urn:microsoft.com/office/officeart/2005/8/layout/hierarchy2"/>
    <dgm:cxn modelId="{BFDF59B9-C6C3-454A-BEC2-E5C9C946829F}" type="presParOf" srcId="{A755B204-A005-4163-8A5E-45C25DC8F975}" destId="{CBCB498A-1F0B-4776-A9C5-F4817DFBB2DC}" srcOrd="0" destOrd="0" presId="urn:microsoft.com/office/officeart/2005/8/layout/hierarchy2"/>
    <dgm:cxn modelId="{BCF27962-D27B-4FC8-9CD1-6717283CCD16}" type="presParOf" srcId="{A755B204-A005-4163-8A5E-45C25DC8F975}" destId="{63FE1C55-DD52-48D7-B7EC-CB9C9F09012D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FD72CB-A684-4050-8114-44AF5C87F95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F0DE12-E04C-4942-B4A8-9F4CFDA0EAB4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/>
            <a:t>Разжечь жажду познания</a:t>
          </a:r>
          <a:endParaRPr lang="ru-RU" sz="1800" dirty="0"/>
        </a:p>
      </dgm:t>
    </dgm:pt>
    <dgm:pt modelId="{7B7CFB5B-40FD-4C50-B6FA-95860F865CF7}" type="parTrans" cxnId="{3EFB2B84-4246-4157-B1E9-696B1B131FD1}">
      <dgm:prSet/>
      <dgm:spPr/>
      <dgm:t>
        <a:bodyPr/>
        <a:lstStyle/>
        <a:p>
          <a:endParaRPr lang="ru-RU"/>
        </a:p>
      </dgm:t>
    </dgm:pt>
    <dgm:pt modelId="{49CB3BD8-E66D-45FD-8036-703E93706AE5}" type="sibTrans" cxnId="{3EFB2B84-4246-4157-B1E9-696B1B131FD1}">
      <dgm:prSet/>
      <dgm:spPr/>
      <dgm:t>
        <a:bodyPr/>
        <a:lstStyle/>
        <a:p>
          <a:endParaRPr lang="ru-RU"/>
        </a:p>
      </dgm:t>
    </dgm:pt>
    <dgm:pt modelId="{50183E19-4722-4E0D-8A11-267A73AEFB20}">
      <dgm:prSet phldrT="[Текст]" custT="1"/>
      <dgm:spPr/>
      <dgm:t>
        <a:bodyPr/>
        <a:lstStyle/>
        <a:p>
          <a:r>
            <a:rPr lang="ru-RU" sz="1600" dirty="0" smtClean="0"/>
            <a:t>Помогает легче освоить дело</a:t>
          </a:r>
          <a:endParaRPr lang="ru-RU" sz="1600" dirty="0"/>
        </a:p>
      </dgm:t>
    </dgm:pt>
    <dgm:pt modelId="{402FEDD2-6B86-49C8-AB9B-5D461604DC88}" type="parTrans" cxnId="{7660D340-59E0-4EE9-87AF-3D4DCA047F64}">
      <dgm:prSet/>
      <dgm:spPr/>
      <dgm:t>
        <a:bodyPr/>
        <a:lstStyle/>
        <a:p>
          <a:endParaRPr lang="ru-RU"/>
        </a:p>
      </dgm:t>
    </dgm:pt>
    <dgm:pt modelId="{E89F434D-7A81-4523-958E-6DED8B6A9ED8}" type="sibTrans" cxnId="{7660D340-59E0-4EE9-87AF-3D4DCA047F64}">
      <dgm:prSet/>
      <dgm:spPr/>
      <dgm:t>
        <a:bodyPr/>
        <a:lstStyle/>
        <a:p>
          <a:endParaRPr lang="ru-RU"/>
        </a:p>
      </dgm:t>
    </dgm:pt>
    <dgm:pt modelId="{331C2FC4-DBB8-44F9-8CC4-D7DD4DE5304F}">
      <dgm:prSet phldrT="[Текст]" custT="1"/>
      <dgm:spPr/>
      <dgm:t>
        <a:bodyPr/>
        <a:lstStyle/>
        <a:p>
          <a:r>
            <a:rPr lang="ru-RU" sz="1600" dirty="0" smtClean="0"/>
            <a:t>Облегчает работу, учит лучше работать</a:t>
          </a:r>
          <a:endParaRPr lang="ru-RU" sz="1600" dirty="0"/>
        </a:p>
      </dgm:t>
    </dgm:pt>
    <dgm:pt modelId="{2C3E2BFC-4D47-4B23-AB9C-76CE70272D80}" type="parTrans" cxnId="{6636576D-7368-4114-B00A-EA7B3B9A715F}">
      <dgm:prSet/>
      <dgm:spPr/>
      <dgm:t>
        <a:bodyPr/>
        <a:lstStyle/>
        <a:p>
          <a:endParaRPr lang="ru-RU"/>
        </a:p>
      </dgm:t>
    </dgm:pt>
    <dgm:pt modelId="{B3E63C60-1A5E-44FF-996A-9424BC9B8799}" type="sibTrans" cxnId="{6636576D-7368-4114-B00A-EA7B3B9A715F}">
      <dgm:prSet/>
      <dgm:spPr/>
      <dgm:t>
        <a:bodyPr/>
        <a:lstStyle/>
        <a:p>
          <a:endParaRPr lang="ru-RU"/>
        </a:p>
      </dgm:t>
    </dgm:pt>
    <dgm:pt modelId="{04430FD2-DEE1-4932-B7FD-F89DCE1BBE6C}">
      <dgm:prSet phldrT="[Текст]" custT="1"/>
      <dgm:spPr/>
      <dgm:t>
        <a:bodyPr/>
        <a:lstStyle/>
        <a:p>
          <a:r>
            <a:rPr lang="ru-RU" sz="1600" dirty="0" smtClean="0"/>
            <a:t>Привить</a:t>
          </a:r>
        </a:p>
        <a:p>
          <a:r>
            <a:rPr lang="ru-RU" sz="1400" dirty="0" smtClean="0"/>
            <a:t>внутреннюю потребность постоянного пополнения</a:t>
          </a:r>
        </a:p>
        <a:p>
          <a:r>
            <a:rPr lang="ru-RU" sz="1400" dirty="0" smtClean="0"/>
            <a:t>знаний</a:t>
          </a:r>
          <a:endParaRPr lang="ru-RU" sz="1400" dirty="0"/>
        </a:p>
      </dgm:t>
    </dgm:pt>
    <dgm:pt modelId="{1C0AD310-8834-4F91-A3B3-A42B800735FC}" type="parTrans" cxnId="{F2861699-E999-4771-8DF1-457335EC965C}">
      <dgm:prSet/>
      <dgm:spPr/>
      <dgm:t>
        <a:bodyPr/>
        <a:lstStyle/>
        <a:p>
          <a:endParaRPr lang="ru-RU"/>
        </a:p>
      </dgm:t>
    </dgm:pt>
    <dgm:pt modelId="{B50C1E09-3203-497C-9768-FB65D689AF7A}" type="sibTrans" cxnId="{F2861699-E999-4771-8DF1-457335EC965C}">
      <dgm:prSet/>
      <dgm:spPr/>
      <dgm:t>
        <a:bodyPr/>
        <a:lstStyle/>
        <a:p>
          <a:endParaRPr lang="ru-RU"/>
        </a:p>
      </dgm:t>
    </dgm:pt>
    <dgm:pt modelId="{3FDE276C-833E-49DF-80EE-912576D43C18}">
      <dgm:prSet phldrT="[Текст]" custT="1"/>
      <dgm:spPr/>
      <dgm:t>
        <a:bodyPr/>
        <a:lstStyle/>
        <a:p>
          <a:r>
            <a:rPr lang="ru-RU" sz="1600" dirty="0" smtClean="0"/>
            <a:t>Воспитывает сознательное отношение к труду</a:t>
          </a:r>
          <a:endParaRPr lang="ru-RU" sz="1600" dirty="0"/>
        </a:p>
      </dgm:t>
    </dgm:pt>
    <dgm:pt modelId="{23500F56-36EF-4236-BD8E-437895E27CF9}" type="sibTrans" cxnId="{C171FA58-F383-44CA-A7C4-EC59DCA81FD8}">
      <dgm:prSet/>
      <dgm:spPr/>
      <dgm:t>
        <a:bodyPr/>
        <a:lstStyle/>
        <a:p>
          <a:endParaRPr lang="ru-RU"/>
        </a:p>
      </dgm:t>
    </dgm:pt>
    <dgm:pt modelId="{39F0CE6E-ED8D-4BAD-A000-E5C7C540BB67}" type="parTrans" cxnId="{C171FA58-F383-44CA-A7C4-EC59DCA81FD8}">
      <dgm:prSet/>
      <dgm:spPr/>
      <dgm:t>
        <a:bodyPr/>
        <a:lstStyle/>
        <a:p>
          <a:endParaRPr lang="ru-RU"/>
        </a:p>
      </dgm:t>
    </dgm:pt>
    <dgm:pt modelId="{01BD3079-69CC-4EF6-BD60-9758F7BEC653}" type="pres">
      <dgm:prSet presAssocID="{47FD72CB-A684-4050-8114-44AF5C87F95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BAC96E-4AC2-44B9-85B5-0F92A05B2813}" type="pres">
      <dgm:prSet presAssocID="{D6F0DE12-E04C-4942-B4A8-9F4CFDA0EAB4}" presName="node" presStyleLbl="node1" presStyleIdx="0" presStyleCnt="5" custScaleX="118697" custRadScaleRad="76344" custRadScaleInc="1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98D0B-D9C4-4227-BC02-FA56F397B89B}" type="pres">
      <dgm:prSet presAssocID="{49CB3BD8-E66D-45FD-8036-703E93706AE5}" presName="sibTrans" presStyleLbl="sibTrans2D1" presStyleIdx="0" presStyleCnt="5"/>
      <dgm:spPr/>
      <dgm:t>
        <a:bodyPr/>
        <a:lstStyle/>
        <a:p>
          <a:endParaRPr lang="ru-RU"/>
        </a:p>
      </dgm:t>
    </dgm:pt>
    <dgm:pt modelId="{8F28123D-040E-42C8-BE2E-173C29F42CBC}" type="pres">
      <dgm:prSet presAssocID="{49CB3BD8-E66D-45FD-8036-703E93706AE5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6595E8D-0D05-4B80-A28D-DB2517D4EDCF}" type="pres">
      <dgm:prSet presAssocID="{50183E19-4722-4E0D-8A11-267A73AEFB20}" presName="node" presStyleLbl="node1" presStyleIdx="1" presStyleCnt="5" custScaleX="109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ABFBB-EE84-44F7-AC39-D3F5DD36E3CE}" type="pres">
      <dgm:prSet presAssocID="{E89F434D-7A81-4523-958E-6DED8B6A9ED8}" presName="sibTrans" presStyleLbl="sibTrans2D1" presStyleIdx="1" presStyleCnt="5"/>
      <dgm:spPr/>
      <dgm:t>
        <a:bodyPr/>
        <a:lstStyle/>
        <a:p>
          <a:endParaRPr lang="ru-RU"/>
        </a:p>
      </dgm:t>
    </dgm:pt>
    <dgm:pt modelId="{71B08ECB-5478-4BCE-9335-EA69FBC3B3F7}" type="pres">
      <dgm:prSet presAssocID="{E89F434D-7A81-4523-958E-6DED8B6A9ED8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00DE4F0D-3B16-47D7-8D63-F22EC9C12778}" type="pres">
      <dgm:prSet presAssocID="{331C2FC4-DBB8-44F9-8CC4-D7DD4DE5304F}" presName="node" presStyleLbl="node1" presStyleIdx="2" presStyleCnt="5" custScaleX="127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217C3-FEA9-4D69-B443-63CDA3A40014}" type="pres">
      <dgm:prSet presAssocID="{B3E63C60-1A5E-44FF-996A-9424BC9B8799}" presName="sibTrans" presStyleLbl="sibTrans2D1" presStyleIdx="2" presStyleCnt="5"/>
      <dgm:spPr/>
      <dgm:t>
        <a:bodyPr/>
        <a:lstStyle/>
        <a:p>
          <a:endParaRPr lang="ru-RU"/>
        </a:p>
      </dgm:t>
    </dgm:pt>
    <dgm:pt modelId="{84588945-71F4-40DA-99FA-531FE8A10AFB}" type="pres">
      <dgm:prSet presAssocID="{B3E63C60-1A5E-44FF-996A-9424BC9B8799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E4C82386-BFB2-4D8B-A73B-6A75A9E9888C}" type="pres">
      <dgm:prSet presAssocID="{3FDE276C-833E-49DF-80EE-912576D43C18}" presName="node" presStyleLbl="node1" presStyleIdx="3" presStyleCnt="5" custScaleX="143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6255E8-B49F-422A-8286-59A3FBAD62BA}" type="pres">
      <dgm:prSet presAssocID="{23500F56-36EF-4236-BD8E-437895E27CF9}" presName="sibTrans" presStyleLbl="sibTrans2D1" presStyleIdx="3" presStyleCnt="5"/>
      <dgm:spPr/>
      <dgm:t>
        <a:bodyPr/>
        <a:lstStyle/>
        <a:p>
          <a:endParaRPr lang="ru-RU"/>
        </a:p>
      </dgm:t>
    </dgm:pt>
    <dgm:pt modelId="{54430789-EDC5-4877-8DED-DB3594309657}" type="pres">
      <dgm:prSet presAssocID="{23500F56-36EF-4236-BD8E-437895E27CF9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01B83F1A-6AC7-4E32-9C85-97EC179EBD9C}" type="pres">
      <dgm:prSet presAssocID="{04430FD2-DEE1-4932-B7FD-F89DCE1BBE6C}" presName="node" presStyleLbl="node1" presStyleIdx="4" presStyleCnt="5" custScaleX="1236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D0249-514B-404A-AB76-F8B87DC7BD90}" type="pres">
      <dgm:prSet presAssocID="{B50C1E09-3203-497C-9768-FB65D689AF7A}" presName="sibTrans" presStyleLbl="sibTrans2D1" presStyleIdx="4" presStyleCnt="5"/>
      <dgm:spPr/>
      <dgm:t>
        <a:bodyPr/>
        <a:lstStyle/>
        <a:p>
          <a:endParaRPr lang="ru-RU"/>
        </a:p>
      </dgm:t>
    </dgm:pt>
    <dgm:pt modelId="{857C3635-80CB-4BA9-A46F-3C89DEBC279D}" type="pres">
      <dgm:prSet presAssocID="{B50C1E09-3203-497C-9768-FB65D689AF7A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C171FA58-F383-44CA-A7C4-EC59DCA81FD8}" srcId="{47FD72CB-A684-4050-8114-44AF5C87F950}" destId="{3FDE276C-833E-49DF-80EE-912576D43C18}" srcOrd="3" destOrd="0" parTransId="{39F0CE6E-ED8D-4BAD-A000-E5C7C540BB67}" sibTransId="{23500F56-36EF-4236-BD8E-437895E27CF9}"/>
    <dgm:cxn modelId="{B6228A12-8984-4FA8-9D43-6332F2E78147}" type="presOf" srcId="{23500F56-36EF-4236-BD8E-437895E27CF9}" destId="{046255E8-B49F-422A-8286-59A3FBAD62BA}" srcOrd="0" destOrd="0" presId="urn:microsoft.com/office/officeart/2005/8/layout/cycle2"/>
    <dgm:cxn modelId="{3EFB2B84-4246-4157-B1E9-696B1B131FD1}" srcId="{47FD72CB-A684-4050-8114-44AF5C87F950}" destId="{D6F0DE12-E04C-4942-B4A8-9F4CFDA0EAB4}" srcOrd="0" destOrd="0" parTransId="{7B7CFB5B-40FD-4C50-B6FA-95860F865CF7}" sibTransId="{49CB3BD8-E66D-45FD-8036-703E93706AE5}"/>
    <dgm:cxn modelId="{7660D340-59E0-4EE9-87AF-3D4DCA047F64}" srcId="{47FD72CB-A684-4050-8114-44AF5C87F950}" destId="{50183E19-4722-4E0D-8A11-267A73AEFB20}" srcOrd="1" destOrd="0" parTransId="{402FEDD2-6B86-49C8-AB9B-5D461604DC88}" sibTransId="{E89F434D-7A81-4523-958E-6DED8B6A9ED8}"/>
    <dgm:cxn modelId="{2727047A-56ED-4AC6-AB58-990264B43EA2}" type="presOf" srcId="{B50C1E09-3203-497C-9768-FB65D689AF7A}" destId="{A8AD0249-514B-404A-AB76-F8B87DC7BD90}" srcOrd="0" destOrd="0" presId="urn:microsoft.com/office/officeart/2005/8/layout/cycle2"/>
    <dgm:cxn modelId="{CC547A2C-9A6A-427A-B1AB-CDDB8D3A3A64}" type="presOf" srcId="{47FD72CB-A684-4050-8114-44AF5C87F950}" destId="{01BD3079-69CC-4EF6-BD60-9758F7BEC653}" srcOrd="0" destOrd="0" presId="urn:microsoft.com/office/officeart/2005/8/layout/cycle2"/>
    <dgm:cxn modelId="{A2BE3E92-9526-4E8E-A333-D2677A09DF22}" type="presOf" srcId="{E89F434D-7A81-4523-958E-6DED8B6A9ED8}" destId="{C1CABFBB-EE84-44F7-AC39-D3F5DD36E3CE}" srcOrd="0" destOrd="0" presId="urn:microsoft.com/office/officeart/2005/8/layout/cycle2"/>
    <dgm:cxn modelId="{97BAF886-399C-4F88-B5BB-F22C6B7B53BA}" type="presOf" srcId="{49CB3BD8-E66D-45FD-8036-703E93706AE5}" destId="{8F28123D-040E-42C8-BE2E-173C29F42CBC}" srcOrd="1" destOrd="0" presId="urn:microsoft.com/office/officeart/2005/8/layout/cycle2"/>
    <dgm:cxn modelId="{F2861699-E999-4771-8DF1-457335EC965C}" srcId="{47FD72CB-A684-4050-8114-44AF5C87F950}" destId="{04430FD2-DEE1-4932-B7FD-F89DCE1BBE6C}" srcOrd="4" destOrd="0" parTransId="{1C0AD310-8834-4F91-A3B3-A42B800735FC}" sibTransId="{B50C1E09-3203-497C-9768-FB65D689AF7A}"/>
    <dgm:cxn modelId="{6636576D-7368-4114-B00A-EA7B3B9A715F}" srcId="{47FD72CB-A684-4050-8114-44AF5C87F950}" destId="{331C2FC4-DBB8-44F9-8CC4-D7DD4DE5304F}" srcOrd="2" destOrd="0" parTransId="{2C3E2BFC-4D47-4B23-AB9C-76CE70272D80}" sibTransId="{B3E63C60-1A5E-44FF-996A-9424BC9B8799}"/>
    <dgm:cxn modelId="{F787E644-2D39-4271-ACE8-67C85E4E10F8}" type="presOf" srcId="{04430FD2-DEE1-4932-B7FD-F89DCE1BBE6C}" destId="{01B83F1A-6AC7-4E32-9C85-97EC179EBD9C}" srcOrd="0" destOrd="0" presId="urn:microsoft.com/office/officeart/2005/8/layout/cycle2"/>
    <dgm:cxn modelId="{8BE983F9-4383-4679-A168-41FC25077C8C}" type="presOf" srcId="{3FDE276C-833E-49DF-80EE-912576D43C18}" destId="{E4C82386-BFB2-4D8B-A73B-6A75A9E9888C}" srcOrd="0" destOrd="0" presId="urn:microsoft.com/office/officeart/2005/8/layout/cycle2"/>
    <dgm:cxn modelId="{BA00C766-0DAA-4835-928D-A7F603D98337}" type="presOf" srcId="{E89F434D-7A81-4523-958E-6DED8B6A9ED8}" destId="{71B08ECB-5478-4BCE-9335-EA69FBC3B3F7}" srcOrd="1" destOrd="0" presId="urn:microsoft.com/office/officeart/2005/8/layout/cycle2"/>
    <dgm:cxn modelId="{5B536D57-4168-470F-AB8E-AF84DC9D4B12}" type="presOf" srcId="{B50C1E09-3203-497C-9768-FB65D689AF7A}" destId="{857C3635-80CB-4BA9-A46F-3C89DEBC279D}" srcOrd="1" destOrd="0" presId="urn:microsoft.com/office/officeart/2005/8/layout/cycle2"/>
    <dgm:cxn modelId="{DC70F9F4-6654-4686-9AB8-098D56E68253}" type="presOf" srcId="{331C2FC4-DBB8-44F9-8CC4-D7DD4DE5304F}" destId="{00DE4F0D-3B16-47D7-8D63-F22EC9C12778}" srcOrd="0" destOrd="0" presId="urn:microsoft.com/office/officeart/2005/8/layout/cycle2"/>
    <dgm:cxn modelId="{FE306030-FD7C-4207-A9AD-F858FDE1A1D6}" type="presOf" srcId="{B3E63C60-1A5E-44FF-996A-9424BC9B8799}" destId="{F9E217C3-FEA9-4D69-B443-63CDA3A40014}" srcOrd="0" destOrd="0" presId="urn:microsoft.com/office/officeart/2005/8/layout/cycle2"/>
    <dgm:cxn modelId="{5CC97CB7-9F4F-4062-B4AC-7EBC08FD9DB2}" type="presOf" srcId="{D6F0DE12-E04C-4942-B4A8-9F4CFDA0EAB4}" destId="{00BAC96E-4AC2-44B9-85B5-0F92A05B2813}" srcOrd="0" destOrd="0" presId="urn:microsoft.com/office/officeart/2005/8/layout/cycle2"/>
    <dgm:cxn modelId="{28A84947-ED17-4B46-BBAD-5C94D5287EB2}" type="presOf" srcId="{23500F56-36EF-4236-BD8E-437895E27CF9}" destId="{54430789-EDC5-4877-8DED-DB3594309657}" srcOrd="1" destOrd="0" presId="urn:microsoft.com/office/officeart/2005/8/layout/cycle2"/>
    <dgm:cxn modelId="{EB63671C-85BA-4FE1-A106-CDF7D859DB40}" type="presOf" srcId="{50183E19-4722-4E0D-8A11-267A73AEFB20}" destId="{B6595E8D-0D05-4B80-A28D-DB2517D4EDCF}" srcOrd="0" destOrd="0" presId="urn:microsoft.com/office/officeart/2005/8/layout/cycle2"/>
    <dgm:cxn modelId="{45F0B2D8-F657-454F-AD09-089DCC534C9A}" type="presOf" srcId="{B3E63C60-1A5E-44FF-996A-9424BC9B8799}" destId="{84588945-71F4-40DA-99FA-531FE8A10AFB}" srcOrd="1" destOrd="0" presId="urn:microsoft.com/office/officeart/2005/8/layout/cycle2"/>
    <dgm:cxn modelId="{ED71949B-718E-48DA-9A18-FC38E8F23783}" type="presOf" srcId="{49CB3BD8-E66D-45FD-8036-703E93706AE5}" destId="{CDC98D0B-D9C4-4227-BC02-FA56F397B89B}" srcOrd="0" destOrd="0" presId="urn:microsoft.com/office/officeart/2005/8/layout/cycle2"/>
    <dgm:cxn modelId="{DAE37254-F37C-4AAA-9960-BCF2768B45BB}" type="presParOf" srcId="{01BD3079-69CC-4EF6-BD60-9758F7BEC653}" destId="{00BAC96E-4AC2-44B9-85B5-0F92A05B2813}" srcOrd="0" destOrd="0" presId="urn:microsoft.com/office/officeart/2005/8/layout/cycle2"/>
    <dgm:cxn modelId="{289766B9-83FF-4126-838D-3FBE5F9EDCF4}" type="presParOf" srcId="{01BD3079-69CC-4EF6-BD60-9758F7BEC653}" destId="{CDC98D0B-D9C4-4227-BC02-FA56F397B89B}" srcOrd="1" destOrd="0" presId="urn:microsoft.com/office/officeart/2005/8/layout/cycle2"/>
    <dgm:cxn modelId="{59A060C8-76AE-4F68-A877-E54DAF70826B}" type="presParOf" srcId="{CDC98D0B-D9C4-4227-BC02-FA56F397B89B}" destId="{8F28123D-040E-42C8-BE2E-173C29F42CBC}" srcOrd="0" destOrd="0" presId="urn:microsoft.com/office/officeart/2005/8/layout/cycle2"/>
    <dgm:cxn modelId="{B4941A68-A0F8-495E-9E19-537A74DD807F}" type="presParOf" srcId="{01BD3079-69CC-4EF6-BD60-9758F7BEC653}" destId="{B6595E8D-0D05-4B80-A28D-DB2517D4EDCF}" srcOrd="2" destOrd="0" presId="urn:microsoft.com/office/officeart/2005/8/layout/cycle2"/>
    <dgm:cxn modelId="{FDC16645-3142-434D-A163-0E294CDEE7DD}" type="presParOf" srcId="{01BD3079-69CC-4EF6-BD60-9758F7BEC653}" destId="{C1CABFBB-EE84-44F7-AC39-D3F5DD36E3CE}" srcOrd="3" destOrd="0" presId="urn:microsoft.com/office/officeart/2005/8/layout/cycle2"/>
    <dgm:cxn modelId="{39B83F97-78C2-4C7D-B28E-44F03906A79B}" type="presParOf" srcId="{C1CABFBB-EE84-44F7-AC39-D3F5DD36E3CE}" destId="{71B08ECB-5478-4BCE-9335-EA69FBC3B3F7}" srcOrd="0" destOrd="0" presId="urn:microsoft.com/office/officeart/2005/8/layout/cycle2"/>
    <dgm:cxn modelId="{CC79408F-7E21-4BDB-96A2-D93D961525B2}" type="presParOf" srcId="{01BD3079-69CC-4EF6-BD60-9758F7BEC653}" destId="{00DE4F0D-3B16-47D7-8D63-F22EC9C12778}" srcOrd="4" destOrd="0" presId="urn:microsoft.com/office/officeart/2005/8/layout/cycle2"/>
    <dgm:cxn modelId="{73B4BD4D-1AE9-494F-93FA-20894CE27B97}" type="presParOf" srcId="{01BD3079-69CC-4EF6-BD60-9758F7BEC653}" destId="{F9E217C3-FEA9-4D69-B443-63CDA3A40014}" srcOrd="5" destOrd="0" presId="urn:microsoft.com/office/officeart/2005/8/layout/cycle2"/>
    <dgm:cxn modelId="{494AFE3E-4A28-4700-8870-08F960679A90}" type="presParOf" srcId="{F9E217C3-FEA9-4D69-B443-63CDA3A40014}" destId="{84588945-71F4-40DA-99FA-531FE8A10AFB}" srcOrd="0" destOrd="0" presId="urn:microsoft.com/office/officeart/2005/8/layout/cycle2"/>
    <dgm:cxn modelId="{831FD5A9-CEC5-488F-AC78-3F02BF1FA67F}" type="presParOf" srcId="{01BD3079-69CC-4EF6-BD60-9758F7BEC653}" destId="{E4C82386-BFB2-4D8B-A73B-6A75A9E9888C}" srcOrd="6" destOrd="0" presId="urn:microsoft.com/office/officeart/2005/8/layout/cycle2"/>
    <dgm:cxn modelId="{A1BEE4B2-0CD3-4F75-94FB-371B250CDC48}" type="presParOf" srcId="{01BD3079-69CC-4EF6-BD60-9758F7BEC653}" destId="{046255E8-B49F-422A-8286-59A3FBAD62BA}" srcOrd="7" destOrd="0" presId="urn:microsoft.com/office/officeart/2005/8/layout/cycle2"/>
    <dgm:cxn modelId="{636E6649-7223-495D-AD23-C6BBB54A2F99}" type="presParOf" srcId="{046255E8-B49F-422A-8286-59A3FBAD62BA}" destId="{54430789-EDC5-4877-8DED-DB3594309657}" srcOrd="0" destOrd="0" presId="urn:microsoft.com/office/officeart/2005/8/layout/cycle2"/>
    <dgm:cxn modelId="{DB6A012D-A0D3-4D8C-A4B6-67673C79AE37}" type="presParOf" srcId="{01BD3079-69CC-4EF6-BD60-9758F7BEC653}" destId="{01B83F1A-6AC7-4E32-9C85-97EC179EBD9C}" srcOrd="8" destOrd="0" presId="urn:microsoft.com/office/officeart/2005/8/layout/cycle2"/>
    <dgm:cxn modelId="{AB596D10-0C95-4170-B067-59652A0C3DD7}" type="presParOf" srcId="{01BD3079-69CC-4EF6-BD60-9758F7BEC653}" destId="{A8AD0249-514B-404A-AB76-F8B87DC7BD90}" srcOrd="9" destOrd="0" presId="urn:microsoft.com/office/officeart/2005/8/layout/cycle2"/>
    <dgm:cxn modelId="{89706B04-BDF9-41A2-BCB4-BE30EF85F8F6}" type="presParOf" srcId="{A8AD0249-514B-404A-AB76-F8B87DC7BD90}" destId="{857C3635-80CB-4BA9-A46F-3C89DEBC279D}" srcOrd="0" destOrd="0" presId="urn:microsoft.com/office/officeart/2005/8/layout/cycle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6033A7-23A7-4166-ADBD-B7AB453CFC6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B9329E-7738-400C-98A5-70F5E856C1ED}">
      <dgm:prSet phldrT="[Текст]" custT="1"/>
      <dgm:spPr/>
      <dgm:t>
        <a:bodyPr/>
        <a:lstStyle/>
        <a:p>
          <a:r>
            <a:rPr lang="ru-RU" sz="2000" dirty="0" smtClean="0"/>
            <a:t>Условия хорошего урока</a:t>
          </a:r>
        </a:p>
        <a:p>
          <a:endParaRPr lang="ru-RU" sz="2000" dirty="0"/>
        </a:p>
      </dgm:t>
    </dgm:pt>
    <dgm:pt modelId="{40E1B689-54CC-40AA-9B60-70091A407A98}" type="parTrans" cxnId="{63095D83-44B2-4EC9-B830-C517B4621CCE}">
      <dgm:prSet/>
      <dgm:spPr/>
      <dgm:t>
        <a:bodyPr/>
        <a:lstStyle/>
        <a:p>
          <a:endParaRPr lang="ru-RU"/>
        </a:p>
      </dgm:t>
    </dgm:pt>
    <dgm:pt modelId="{07E1F432-A2D7-4BC6-B9E3-9A1B01335330}" type="sibTrans" cxnId="{63095D83-44B2-4EC9-B830-C517B4621CCE}">
      <dgm:prSet/>
      <dgm:spPr/>
      <dgm:t>
        <a:bodyPr/>
        <a:lstStyle/>
        <a:p>
          <a:endParaRPr lang="ru-RU"/>
        </a:p>
      </dgm:t>
    </dgm:pt>
    <dgm:pt modelId="{1D01EB16-BB10-45D3-AB77-94C92E590E7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6"/>
              </a:solidFill>
            </a:rPr>
            <a:t>Для данной технологии характерен принцип  интереса- новизна, новый материал, как своеобразный раздражитель, вызывающий рассогласование , включающий  механизмы деятельности по ориентировке и познавательной деятельности.     .</a:t>
          </a:r>
        </a:p>
      </dgm:t>
    </dgm:pt>
    <dgm:pt modelId="{5A18D083-B27F-4FC5-9C23-0534A6F6BF26}" type="parTrans" cxnId="{6B1F6A95-0F80-4B00-8B03-098ECCE393E7}">
      <dgm:prSet/>
      <dgm:spPr/>
      <dgm:t>
        <a:bodyPr/>
        <a:lstStyle/>
        <a:p>
          <a:endParaRPr lang="ru-RU"/>
        </a:p>
      </dgm:t>
    </dgm:pt>
    <dgm:pt modelId="{5F8B7CEA-1DC8-4BC3-BEF7-B0D24F917BCF}" type="sibTrans" cxnId="{6B1F6A95-0F80-4B00-8B03-098ECCE393E7}">
      <dgm:prSet/>
      <dgm:spPr/>
      <dgm:t>
        <a:bodyPr/>
        <a:lstStyle/>
        <a:p>
          <a:endParaRPr lang="ru-RU"/>
        </a:p>
      </dgm:t>
    </dgm:pt>
    <dgm:pt modelId="{8D3497B6-FC39-4828-9EEB-106AEF4DF07F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6"/>
              </a:solidFill>
            </a:rPr>
            <a:t>3. Принцип доступности: ученик должен действовать на пределе своих возможностей; талант учителя – угадать эти возможности; правильно определить степень трудности.</a:t>
          </a:r>
        </a:p>
      </dgm:t>
    </dgm:pt>
    <dgm:pt modelId="{1F81658F-8FBB-4902-A8FE-8AC5CD8E5081}" type="parTrans" cxnId="{424F421F-7E9B-4434-8D04-F66FE2B92FD8}">
      <dgm:prSet/>
      <dgm:spPr/>
      <dgm:t>
        <a:bodyPr/>
        <a:lstStyle/>
        <a:p>
          <a:endParaRPr lang="ru-RU"/>
        </a:p>
      </dgm:t>
    </dgm:pt>
    <dgm:pt modelId="{83A4A258-A802-4394-A816-69BF1F03C35F}" type="sibTrans" cxnId="{424F421F-7E9B-4434-8D04-F66FE2B92FD8}">
      <dgm:prSet/>
      <dgm:spPr/>
      <dgm:t>
        <a:bodyPr/>
        <a:lstStyle/>
        <a:p>
          <a:endParaRPr lang="ru-RU"/>
        </a:p>
      </dgm:t>
    </dgm:pt>
    <dgm:pt modelId="{CB60F52C-1DAC-4ED4-A630-F02879D4E232}">
      <dgm:prSet phldrT="[Текст]" custT="1"/>
      <dgm:spPr/>
      <dgm:t>
        <a:bodyPr/>
        <a:lstStyle/>
        <a:p>
          <a:endParaRPr lang="ru-RU" sz="2000" dirty="0" smtClean="0"/>
        </a:p>
        <a:p>
          <a:r>
            <a:rPr lang="ru-RU" sz="2000" dirty="0" smtClean="0">
              <a:solidFill>
                <a:schemeClr val="accent6"/>
              </a:solidFill>
            </a:rPr>
            <a:t>1.   Теоретический материал должен даваться  на высоком уровне, а спрашиваться по способностям.</a:t>
          </a:r>
        </a:p>
        <a:p>
          <a:r>
            <a:rPr lang="ru-RU" sz="2000" dirty="0" smtClean="0">
              <a:solidFill>
                <a:schemeClr val="accent6"/>
              </a:solidFill>
            </a:rPr>
            <a:t>2. Принцип связи теории с практикой</a:t>
          </a:r>
        </a:p>
        <a:p>
          <a:r>
            <a:rPr lang="ru-RU" sz="1600" dirty="0" smtClean="0">
              <a:solidFill>
                <a:schemeClr val="accent6"/>
              </a:solidFill>
            </a:rPr>
            <a:t>Учить применять знания в необычных ситуациях.</a:t>
          </a:r>
        </a:p>
        <a:p>
          <a:endParaRPr lang="ru-RU" sz="2000" dirty="0" smtClean="0">
            <a:solidFill>
              <a:schemeClr val="accent6"/>
            </a:solidFill>
          </a:endParaRPr>
        </a:p>
        <a:p>
          <a:endParaRPr lang="ru-RU" sz="2000" dirty="0" smtClean="0"/>
        </a:p>
        <a:p>
          <a:endParaRPr lang="ru-RU" sz="2000" dirty="0" smtClean="0"/>
        </a:p>
        <a:p>
          <a:endParaRPr lang="ru-RU" sz="2000" dirty="0" smtClean="0"/>
        </a:p>
      </dgm:t>
    </dgm:pt>
    <dgm:pt modelId="{E577AAEA-8C55-48E9-8FA7-C02D070CF909}" type="parTrans" cxnId="{23B1BEC0-1025-48F8-B900-649AE9B36F57}">
      <dgm:prSet/>
      <dgm:spPr/>
      <dgm:t>
        <a:bodyPr/>
        <a:lstStyle/>
        <a:p>
          <a:endParaRPr lang="ru-RU"/>
        </a:p>
      </dgm:t>
    </dgm:pt>
    <dgm:pt modelId="{BB48B3D2-D099-4528-ADCB-9502669DD6AC}" type="sibTrans" cxnId="{23B1BEC0-1025-48F8-B900-649AE9B36F57}">
      <dgm:prSet/>
      <dgm:spPr/>
      <dgm:t>
        <a:bodyPr/>
        <a:lstStyle/>
        <a:p>
          <a:endParaRPr lang="ru-RU"/>
        </a:p>
      </dgm:t>
    </dgm:pt>
    <dgm:pt modelId="{552A2379-E263-4784-BB6A-2D59B8BD3BE9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6"/>
              </a:solidFill>
            </a:rPr>
            <a:t>Принцип сознательности: ребёнок должен знать , что он проходит (в начале изучения темы он знакомится с содержанием, устанавливает зачем и что будет изучать, и как будет изучать – технология  познавательной стратегии школьника.</a:t>
          </a:r>
          <a:endParaRPr lang="ru-RU" sz="2000" dirty="0">
            <a:solidFill>
              <a:schemeClr val="accent6"/>
            </a:solidFill>
          </a:endParaRPr>
        </a:p>
      </dgm:t>
    </dgm:pt>
    <dgm:pt modelId="{5065DAB5-F68A-4A47-AE98-35DA9DD9F3E8}" type="parTrans" cxnId="{CCE088C8-8F76-4ABE-BD10-D0E24DECE197}">
      <dgm:prSet/>
      <dgm:spPr/>
      <dgm:t>
        <a:bodyPr/>
        <a:lstStyle/>
        <a:p>
          <a:endParaRPr lang="ru-RU"/>
        </a:p>
      </dgm:t>
    </dgm:pt>
    <dgm:pt modelId="{0E82A57B-D3C3-4C3C-90EA-B176F544C8BF}" type="sibTrans" cxnId="{CCE088C8-8F76-4ABE-BD10-D0E24DECE197}">
      <dgm:prSet/>
      <dgm:spPr/>
      <dgm:t>
        <a:bodyPr/>
        <a:lstStyle/>
        <a:p>
          <a:endParaRPr lang="ru-RU"/>
        </a:p>
      </dgm:t>
    </dgm:pt>
    <dgm:pt modelId="{A5E92D13-D3C2-49CA-B852-C3700EE5E7D1}" type="pres">
      <dgm:prSet presAssocID="{2B6033A7-23A7-4166-ADBD-B7AB453CFC6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C873F6-95E9-4B26-8352-57E4ED87645D}" type="pres">
      <dgm:prSet presAssocID="{2B6033A7-23A7-4166-ADBD-B7AB453CFC64}" presName="matrix" presStyleCnt="0"/>
      <dgm:spPr/>
    </dgm:pt>
    <dgm:pt modelId="{C2B1929C-4B4F-4929-A85C-930F5E2447E1}" type="pres">
      <dgm:prSet presAssocID="{2B6033A7-23A7-4166-ADBD-B7AB453CFC64}" presName="tile1" presStyleLbl="node1" presStyleIdx="0" presStyleCnt="4"/>
      <dgm:spPr/>
      <dgm:t>
        <a:bodyPr/>
        <a:lstStyle/>
        <a:p>
          <a:endParaRPr lang="ru-RU"/>
        </a:p>
      </dgm:t>
    </dgm:pt>
    <dgm:pt modelId="{E75EB9E4-EA35-40BE-A384-9A01C79CB937}" type="pres">
      <dgm:prSet presAssocID="{2B6033A7-23A7-4166-ADBD-B7AB453CFC6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00805-5988-45ED-9658-BF1740CFBAAF}" type="pres">
      <dgm:prSet presAssocID="{2B6033A7-23A7-4166-ADBD-B7AB453CFC64}" presName="tile2" presStyleLbl="node1" presStyleIdx="1" presStyleCnt="4"/>
      <dgm:spPr/>
      <dgm:t>
        <a:bodyPr/>
        <a:lstStyle/>
        <a:p>
          <a:endParaRPr lang="ru-RU"/>
        </a:p>
      </dgm:t>
    </dgm:pt>
    <dgm:pt modelId="{97952CB2-29C3-46D6-AF5F-33CA5CBA4636}" type="pres">
      <dgm:prSet presAssocID="{2B6033A7-23A7-4166-ADBD-B7AB453CFC6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6BC09-4573-4597-BFAC-4C9940DC03B7}" type="pres">
      <dgm:prSet presAssocID="{2B6033A7-23A7-4166-ADBD-B7AB453CFC64}" presName="tile3" presStyleLbl="node1" presStyleIdx="2" presStyleCnt="4" custLinFactNeighborX="1626" custLinFactNeighborY="13953"/>
      <dgm:spPr/>
      <dgm:t>
        <a:bodyPr/>
        <a:lstStyle/>
        <a:p>
          <a:endParaRPr lang="ru-RU"/>
        </a:p>
      </dgm:t>
    </dgm:pt>
    <dgm:pt modelId="{95441EB8-9762-45EF-AEF3-22C3ADBC569D}" type="pres">
      <dgm:prSet presAssocID="{2B6033A7-23A7-4166-ADBD-B7AB453CFC6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BB395-ED1E-4907-B3E3-A017E6279E91}" type="pres">
      <dgm:prSet presAssocID="{2B6033A7-23A7-4166-ADBD-B7AB453CFC64}" presName="tile4" presStyleLbl="node1" presStyleIdx="3" presStyleCnt="4"/>
      <dgm:spPr/>
      <dgm:t>
        <a:bodyPr/>
        <a:lstStyle/>
        <a:p>
          <a:endParaRPr lang="ru-RU"/>
        </a:p>
      </dgm:t>
    </dgm:pt>
    <dgm:pt modelId="{2381017D-C397-4FE0-8D78-192F6AE1885C}" type="pres">
      <dgm:prSet presAssocID="{2B6033A7-23A7-4166-ADBD-B7AB453CFC6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80514-FB36-4BE8-A4AF-3DA404A1662E}" type="pres">
      <dgm:prSet presAssocID="{2B6033A7-23A7-4166-ADBD-B7AB453CFC64}" presName="centerTile" presStyleLbl="fgShp" presStyleIdx="0" presStyleCnt="1" custScaleY="62790" custLinFactNeighborX="-135" custLinFactNeighborY="-116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6B1F6A95-0F80-4B00-8B03-098ECCE393E7}" srcId="{16B9329E-7738-400C-98A5-70F5E856C1ED}" destId="{1D01EB16-BB10-45D3-AB77-94C92E590E78}" srcOrd="0" destOrd="0" parTransId="{5A18D083-B27F-4FC5-9C23-0534A6F6BF26}" sibTransId="{5F8B7CEA-1DC8-4BC3-BEF7-B0D24F917BCF}"/>
    <dgm:cxn modelId="{008D656C-4FE5-45B7-8769-AED575553CFA}" type="presOf" srcId="{2B6033A7-23A7-4166-ADBD-B7AB453CFC64}" destId="{A5E92D13-D3C2-49CA-B852-C3700EE5E7D1}" srcOrd="0" destOrd="0" presId="urn:microsoft.com/office/officeart/2005/8/layout/matrix1"/>
    <dgm:cxn modelId="{3C49CF74-A6AB-4049-9FA4-1E1C1B169AEB}" type="presOf" srcId="{1D01EB16-BB10-45D3-AB77-94C92E590E78}" destId="{E75EB9E4-EA35-40BE-A384-9A01C79CB937}" srcOrd="1" destOrd="0" presId="urn:microsoft.com/office/officeart/2005/8/layout/matrix1"/>
    <dgm:cxn modelId="{F532A188-7A8E-4F5E-990D-C8271636EB3E}" type="presOf" srcId="{1D01EB16-BB10-45D3-AB77-94C92E590E78}" destId="{C2B1929C-4B4F-4929-A85C-930F5E2447E1}" srcOrd="0" destOrd="0" presId="urn:microsoft.com/office/officeart/2005/8/layout/matrix1"/>
    <dgm:cxn modelId="{07FA6500-3779-493B-BBC9-702C35A1CC7E}" type="presOf" srcId="{8D3497B6-FC39-4828-9EEB-106AEF4DF07F}" destId="{91300805-5988-45ED-9658-BF1740CFBAAF}" srcOrd="0" destOrd="0" presId="urn:microsoft.com/office/officeart/2005/8/layout/matrix1"/>
    <dgm:cxn modelId="{424F421F-7E9B-4434-8D04-F66FE2B92FD8}" srcId="{16B9329E-7738-400C-98A5-70F5E856C1ED}" destId="{8D3497B6-FC39-4828-9EEB-106AEF4DF07F}" srcOrd="1" destOrd="0" parTransId="{1F81658F-8FBB-4902-A8FE-8AC5CD8E5081}" sibTransId="{83A4A258-A802-4394-A816-69BF1F03C35F}"/>
    <dgm:cxn modelId="{A43AA737-64C1-4065-B3A8-D5A4CDBBE489}" type="presOf" srcId="{8D3497B6-FC39-4828-9EEB-106AEF4DF07F}" destId="{97952CB2-29C3-46D6-AF5F-33CA5CBA4636}" srcOrd="1" destOrd="0" presId="urn:microsoft.com/office/officeart/2005/8/layout/matrix1"/>
    <dgm:cxn modelId="{37865F17-9083-4206-BE67-D939D20C5E26}" type="presOf" srcId="{CB60F52C-1DAC-4ED4-A630-F02879D4E232}" destId="{95441EB8-9762-45EF-AEF3-22C3ADBC569D}" srcOrd="1" destOrd="0" presId="urn:microsoft.com/office/officeart/2005/8/layout/matrix1"/>
    <dgm:cxn modelId="{23B1BEC0-1025-48F8-B900-649AE9B36F57}" srcId="{16B9329E-7738-400C-98A5-70F5E856C1ED}" destId="{CB60F52C-1DAC-4ED4-A630-F02879D4E232}" srcOrd="2" destOrd="0" parTransId="{E577AAEA-8C55-48E9-8FA7-C02D070CF909}" sibTransId="{BB48B3D2-D099-4528-ADCB-9502669DD6AC}"/>
    <dgm:cxn modelId="{CCE088C8-8F76-4ABE-BD10-D0E24DECE197}" srcId="{16B9329E-7738-400C-98A5-70F5E856C1ED}" destId="{552A2379-E263-4784-BB6A-2D59B8BD3BE9}" srcOrd="3" destOrd="0" parTransId="{5065DAB5-F68A-4A47-AE98-35DA9DD9F3E8}" sibTransId="{0E82A57B-D3C3-4C3C-90EA-B176F544C8BF}"/>
    <dgm:cxn modelId="{63095D83-44B2-4EC9-B830-C517B4621CCE}" srcId="{2B6033A7-23A7-4166-ADBD-B7AB453CFC64}" destId="{16B9329E-7738-400C-98A5-70F5E856C1ED}" srcOrd="0" destOrd="0" parTransId="{40E1B689-54CC-40AA-9B60-70091A407A98}" sibTransId="{07E1F432-A2D7-4BC6-B9E3-9A1B01335330}"/>
    <dgm:cxn modelId="{CAD42C58-2140-423C-BF22-2A21CC2E1F22}" type="presOf" srcId="{552A2379-E263-4784-BB6A-2D59B8BD3BE9}" destId="{9F9BB395-ED1E-4907-B3E3-A017E6279E91}" srcOrd="0" destOrd="0" presId="urn:microsoft.com/office/officeart/2005/8/layout/matrix1"/>
    <dgm:cxn modelId="{E21A5DBA-5C5F-4C20-8E59-3146502649D8}" type="presOf" srcId="{16B9329E-7738-400C-98A5-70F5E856C1ED}" destId="{79A80514-FB36-4BE8-A4AF-3DA404A1662E}" srcOrd="0" destOrd="0" presId="urn:microsoft.com/office/officeart/2005/8/layout/matrix1"/>
    <dgm:cxn modelId="{444A1B3A-083B-4B28-BB75-A8A57D13094C}" type="presOf" srcId="{552A2379-E263-4784-BB6A-2D59B8BD3BE9}" destId="{2381017D-C397-4FE0-8D78-192F6AE1885C}" srcOrd="1" destOrd="0" presId="urn:microsoft.com/office/officeart/2005/8/layout/matrix1"/>
    <dgm:cxn modelId="{76CD6447-82D9-4B4F-BF57-9E3EE710256D}" type="presOf" srcId="{CB60F52C-1DAC-4ED4-A630-F02879D4E232}" destId="{5856BC09-4573-4597-BFAC-4C9940DC03B7}" srcOrd="0" destOrd="0" presId="urn:microsoft.com/office/officeart/2005/8/layout/matrix1"/>
    <dgm:cxn modelId="{8B28B357-88BB-4450-AA25-A89D42B27340}" type="presParOf" srcId="{A5E92D13-D3C2-49CA-B852-C3700EE5E7D1}" destId="{CDC873F6-95E9-4B26-8352-57E4ED87645D}" srcOrd="0" destOrd="0" presId="urn:microsoft.com/office/officeart/2005/8/layout/matrix1"/>
    <dgm:cxn modelId="{733662AB-9F67-4245-81B2-647981EDC169}" type="presParOf" srcId="{CDC873F6-95E9-4B26-8352-57E4ED87645D}" destId="{C2B1929C-4B4F-4929-A85C-930F5E2447E1}" srcOrd="0" destOrd="0" presId="urn:microsoft.com/office/officeart/2005/8/layout/matrix1"/>
    <dgm:cxn modelId="{C3258A76-9F17-4FE4-ABDD-05262C10C488}" type="presParOf" srcId="{CDC873F6-95E9-4B26-8352-57E4ED87645D}" destId="{E75EB9E4-EA35-40BE-A384-9A01C79CB937}" srcOrd="1" destOrd="0" presId="urn:microsoft.com/office/officeart/2005/8/layout/matrix1"/>
    <dgm:cxn modelId="{BAEDF4F3-A9FB-4212-BDCD-BCD8AC6821A3}" type="presParOf" srcId="{CDC873F6-95E9-4B26-8352-57E4ED87645D}" destId="{91300805-5988-45ED-9658-BF1740CFBAAF}" srcOrd="2" destOrd="0" presId="urn:microsoft.com/office/officeart/2005/8/layout/matrix1"/>
    <dgm:cxn modelId="{FC3D25E4-A4FB-445E-B1CD-0E85F0365C1F}" type="presParOf" srcId="{CDC873F6-95E9-4B26-8352-57E4ED87645D}" destId="{97952CB2-29C3-46D6-AF5F-33CA5CBA4636}" srcOrd="3" destOrd="0" presId="urn:microsoft.com/office/officeart/2005/8/layout/matrix1"/>
    <dgm:cxn modelId="{9FDDA5CB-A5C4-47B0-9231-E03E0B4DBA75}" type="presParOf" srcId="{CDC873F6-95E9-4B26-8352-57E4ED87645D}" destId="{5856BC09-4573-4597-BFAC-4C9940DC03B7}" srcOrd="4" destOrd="0" presId="urn:microsoft.com/office/officeart/2005/8/layout/matrix1"/>
    <dgm:cxn modelId="{7999D235-618E-4000-B1A2-8A4B0E02D2B2}" type="presParOf" srcId="{CDC873F6-95E9-4B26-8352-57E4ED87645D}" destId="{95441EB8-9762-45EF-AEF3-22C3ADBC569D}" srcOrd="5" destOrd="0" presId="urn:microsoft.com/office/officeart/2005/8/layout/matrix1"/>
    <dgm:cxn modelId="{D9A6AE38-AFA4-4E48-870C-AD062D946137}" type="presParOf" srcId="{CDC873F6-95E9-4B26-8352-57E4ED87645D}" destId="{9F9BB395-ED1E-4907-B3E3-A017E6279E91}" srcOrd="6" destOrd="0" presId="urn:microsoft.com/office/officeart/2005/8/layout/matrix1"/>
    <dgm:cxn modelId="{93EDB4EB-2068-41D4-9448-81C09FC229DF}" type="presParOf" srcId="{CDC873F6-95E9-4B26-8352-57E4ED87645D}" destId="{2381017D-C397-4FE0-8D78-192F6AE1885C}" srcOrd="7" destOrd="0" presId="urn:microsoft.com/office/officeart/2005/8/layout/matrix1"/>
    <dgm:cxn modelId="{5A4E3DE3-A8CC-4651-9D45-5A4B8084F673}" type="presParOf" srcId="{A5E92D13-D3C2-49CA-B852-C3700EE5E7D1}" destId="{79A80514-FB36-4BE8-A4AF-3DA404A1662E}" srcOrd="1" destOrd="0" presId="urn:microsoft.com/office/officeart/2005/8/layout/matrix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616759-BE26-4360-9D65-874ECE1E183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C8F01F-E219-40FB-8F36-347EB26182B7}">
      <dgm:prSet phldrT="[Текст]"/>
      <dgm:spPr/>
      <dgm:t>
        <a:bodyPr/>
        <a:lstStyle/>
        <a:p>
          <a:r>
            <a:rPr lang="ru-RU" dirty="0" smtClean="0"/>
            <a:t>Условия хорошего урока</a:t>
          </a:r>
          <a:endParaRPr lang="ru-RU" dirty="0"/>
        </a:p>
      </dgm:t>
    </dgm:pt>
    <dgm:pt modelId="{7142AE7E-4C17-4F96-B374-F734EEB1EB2A}" type="parTrans" cxnId="{70736D28-0613-43D7-AAF9-1D160B3C278C}">
      <dgm:prSet/>
      <dgm:spPr/>
      <dgm:t>
        <a:bodyPr/>
        <a:lstStyle/>
        <a:p>
          <a:endParaRPr lang="ru-RU"/>
        </a:p>
      </dgm:t>
    </dgm:pt>
    <dgm:pt modelId="{8A601FD7-40C1-40EF-9784-B9E2D7B101C2}" type="sibTrans" cxnId="{70736D28-0613-43D7-AAF9-1D160B3C278C}">
      <dgm:prSet/>
      <dgm:spPr/>
      <dgm:t>
        <a:bodyPr/>
        <a:lstStyle/>
        <a:p>
          <a:endParaRPr lang="ru-RU"/>
        </a:p>
      </dgm:t>
    </dgm:pt>
    <dgm:pt modelId="{D2FD5220-9A3E-4220-B6C6-B10D2BA58055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6"/>
              </a:solidFill>
            </a:rPr>
            <a:t>5. Установка не на запоминание , а на осмысление.</a:t>
          </a:r>
        </a:p>
        <a:p>
          <a:r>
            <a:rPr lang="ru-RU" sz="2000" dirty="0" smtClean="0">
              <a:solidFill>
                <a:schemeClr val="accent6"/>
              </a:solidFill>
            </a:rPr>
            <a:t>6. Принцип прочности усвоения знаний, даются основы запоминания.(признаки орфограммы0</a:t>
          </a:r>
          <a:endParaRPr lang="ru-RU" sz="2000" dirty="0">
            <a:solidFill>
              <a:schemeClr val="accent6"/>
            </a:solidFill>
          </a:endParaRPr>
        </a:p>
      </dgm:t>
    </dgm:pt>
    <dgm:pt modelId="{CCFFC763-5C69-4071-BB53-2A184A25C4AA}" type="parTrans" cxnId="{62543410-3D3B-4D80-AA10-226AC2F23788}">
      <dgm:prSet/>
      <dgm:spPr/>
      <dgm:t>
        <a:bodyPr/>
        <a:lstStyle/>
        <a:p>
          <a:endParaRPr lang="ru-RU"/>
        </a:p>
      </dgm:t>
    </dgm:pt>
    <dgm:pt modelId="{4A55BD5C-1221-45FF-A099-6D45D4C227E7}" type="sibTrans" cxnId="{62543410-3D3B-4D80-AA10-226AC2F23788}">
      <dgm:prSet/>
      <dgm:spPr/>
      <dgm:t>
        <a:bodyPr/>
        <a:lstStyle/>
        <a:p>
          <a:endParaRPr lang="ru-RU"/>
        </a:p>
      </dgm:t>
    </dgm:pt>
    <dgm:pt modelId="{6CF602DA-DE4C-4B8E-BE8B-7226899B8B39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6"/>
              </a:solidFill>
            </a:rPr>
            <a:t>8. Принцип наглядности (отработка умений наблюдать)</a:t>
          </a:r>
        </a:p>
        <a:p>
          <a:r>
            <a:rPr lang="ru-RU" sz="2000" dirty="0" smtClean="0">
              <a:solidFill>
                <a:schemeClr val="accent6"/>
              </a:solidFill>
            </a:rPr>
            <a:t>9. Принцип оптимизации : выделение главного , учёт времени. </a:t>
          </a:r>
          <a:endParaRPr lang="ru-RU" sz="2000" dirty="0">
            <a:solidFill>
              <a:schemeClr val="accent6"/>
            </a:solidFill>
          </a:endParaRPr>
        </a:p>
      </dgm:t>
    </dgm:pt>
    <dgm:pt modelId="{73679A05-E580-46C2-AC6B-54D34732A781}" type="parTrans" cxnId="{8E9A4A7E-D7C5-4D13-94EA-5EB3048484CD}">
      <dgm:prSet/>
      <dgm:spPr/>
      <dgm:t>
        <a:bodyPr/>
        <a:lstStyle/>
        <a:p>
          <a:endParaRPr lang="ru-RU"/>
        </a:p>
      </dgm:t>
    </dgm:pt>
    <dgm:pt modelId="{16FBF08B-F709-4C17-91B0-10F8ABEAB3AD}" type="sibTrans" cxnId="{8E9A4A7E-D7C5-4D13-94EA-5EB3048484CD}">
      <dgm:prSet/>
      <dgm:spPr/>
      <dgm:t>
        <a:bodyPr/>
        <a:lstStyle/>
        <a:p>
          <a:endParaRPr lang="ru-RU"/>
        </a:p>
      </dgm:t>
    </dgm:pt>
    <dgm:pt modelId="{D5654501-36D6-411D-89E0-B42F43967B7A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6"/>
              </a:solidFill>
            </a:rPr>
            <a:t>7. Мышление должно главенствовать над памятью.</a:t>
          </a:r>
        </a:p>
        <a:p>
          <a:endParaRPr lang="ru-RU" sz="2000" dirty="0" smtClean="0">
            <a:solidFill>
              <a:schemeClr val="accent6"/>
            </a:solidFill>
          </a:endParaRPr>
        </a:p>
        <a:p>
          <a:endParaRPr lang="ru-RU" sz="2000" dirty="0" smtClean="0">
            <a:solidFill>
              <a:schemeClr val="accent6"/>
            </a:solidFill>
          </a:endParaRPr>
        </a:p>
        <a:p>
          <a:endParaRPr lang="ru-RU" sz="2000" dirty="0" smtClean="0">
            <a:solidFill>
              <a:schemeClr val="accent6"/>
            </a:solidFill>
          </a:endParaRPr>
        </a:p>
        <a:p>
          <a:endParaRPr lang="ru-RU" sz="2000" dirty="0" smtClean="0">
            <a:solidFill>
              <a:schemeClr val="accent6"/>
            </a:solidFill>
          </a:endParaRPr>
        </a:p>
        <a:p>
          <a:endParaRPr lang="ru-RU" sz="2000" dirty="0">
            <a:solidFill>
              <a:schemeClr val="accent6"/>
            </a:solidFill>
          </a:endParaRPr>
        </a:p>
      </dgm:t>
    </dgm:pt>
    <dgm:pt modelId="{538322BF-A2E2-48A8-A090-CD1536B054AC}" type="parTrans" cxnId="{9CC27518-59DE-4B2B-8A25-E5BA47BB3DD2}">
      <dgm:prSet/>
      <dgm:spPr/>
      <dgm:t>
        <a:bodyPr/>
        <a:lstStyle/>
        <a:p>
          <a:endParaRPr lang="ru-RU"/>
        </a:p>
      </dgm:t>
    </dgm:pt>
    <dgm:pt modelId="{2BE4DFBA-2A61-48E7-84E8-E94ED4D7D790}" type="sibTrans" cxnId="{9CC27518-59DE-4B2B-8A25-E5BA47BB3DD2}">
      <dgm:prSet/>
      <dgm:spPr/>
      <dgm:t>
        <a:bodyPr/>
        <a:lstStyle/>
        <a:p>
          <a:endParaRPr lang="ru-RU"/>
        </a:p>
      </dgm:t>
    </dgm:pt>
    <dgm:pt modelId="{6843CFB4-6A0E-418B-AB37-75DE01A2FDF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6"/>
              </a:solidFill>
            </a:rPr>
            <a:t>В каждом уроке должна быть изюминка, интрига.</a:t>
          </a:r>
        </a:p>
        <a:p>
          <a:r>
            <a:rPr lang="ru-RU" sz="2000" dirty="0" smtClean="0">
              <a:solidFill>
                <a:schemeClr val="accent6"/>
              </a:solidFill>
            </a:rPr>
            <a:t>Хороший урок – это урок вопросов и сомнений, озарений и открытий.</a:t>
          </a:r>
          <a:endParaRPr lang="ru-RU" sz="2000" dirty="0">
            <a:solidFill>
              <a:schemeClr val="accent6"/>
            </a:solidFill>
          </a:endParaRPr>
        </a:p>
      </dgm:t>
    </dgm:pt>
    <dgm:pt modelId="{4150D007-34E7-4CD1-8A85-505ACD8F9964}" type="parTrans" cxnId="{A518F399-D1CC-4174-BCA2-A70C368B6004}">
      <dgm:prSet/>
      <dgm:spPr/>
      <dgm:t>
        <a:bodyPr/>
        <a:lstStyle/>
        <a:p>
          <a:endParaRPr lang="ru-RU"/>
        </a:p>
      </dgm:t>
    </dgm:pt>
    <dgm:pt modelId="{8879E7A7-F758-46A8-BBB3-FF38F4CC4412}" type="sibTrans" cxnId="{A518F399-D1CC-4174-BCA2-A70C368B6004}">
      <dgm:prSet/>
      <dgm:spPr/>
      <dgm:t>
        <a:bodyPr/>
        <a:lstStyle/>
        <a:p>
          <a:endParaRPr lang="ru-RU"/>
        </a:p>
      </dgm:t>
    </dgm:pt>
    <dgm:pt modelId="{1F2994C1-7A52-43FE-AAC1-747CB12CC16F}" type="pres">
      <dgm:prSet presAssocID="{7E616759-BE26-4360-9D65-874ECE1E183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DA90D6-92AA-476C-8E4F-A7B7C1A08FD6}" type="pres">
      <dgm:prSet presAssocID="{7E616759-BE26-4360-9D65-874ECE1E183C}" presName="matrix" presStyleCnt="0"/>
      <dgm:spPr/>
    </dgm:pt>
    <dgm:pt modelId="{FF83358A-CCFB-4F86-B382-B3AF4993346D}" type="pres">
      <dgm:prSet presAssocID="{7E616759-BE26-4360-9D65-874ECE1E183C}" presName="tile1" presStyleLbl="node1" presStyleIdx="0" presStyleCnt="4"/>
      <dgm:spPr/>
      <dgm:t>
        <a:bodyPr/>
        <a:lstStyle/>
        <a:p>
          <a:endParaRPr lang="ru-RU"/>
        </a:p>
      </dgm:t>
    </dgm:pt>
    <dgm:pt modelId="{DD65B44A-C4A2-4D1E-AC65-A16B4D9FBF6F}" type="pres">
      <dgm:prSet presAssocID="{7E616759-BE26-4360-9D65-874ECE1E183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0431F2-4E6B-4445-939C-19285C205E4C}" type="pres">
      <dgm:prSet presAssocID="{7E616759-BE26-4360-9D65-874ECE1E183C}" presName="tile2" presStyleLbl="node1" presStyleIdx="1" presStyleCnt="4"/>
      <dgm:spPr/>
      <dgm:t>
        <a:bodyPr/>
        <a:lstStyle/>
        <a:p>
          <a:endParaRPr lang="ru-RU"/>
        </a:p>
      </dgm:t>
    </dgm:pt>
    <dgm:pt modelId="{AE58EF76-9D3C-4316-9174-25C37B365DC1}" type="pres">
      <dgm:prSet presAssocID="{7E616759-BE26-4360-9D65-874ECE1E183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88FC39-E4E8-4114-A115-6DA1C5B99403}" type="pres">
      <dgm:prSet presAssocID="{7E616759-BE26-4360-9D65-874ECE1E183C}" presName="tile3" presStyleLbl="node1" presStyleIdx="2" presStyleCnt="4"/>
      <dgm:spPr/>
      <dgm:t>
        <a:bodyPr/>
        <a:lstStyle/>
        <a:p>
          <a:endParaRPr lang="ru-RU"/>
        </a:p>
      </dgm:t>
    </dgm:pt>
    <dgm:pt modelId="{28636D7A-7EEA-4D9B-9039-B92929B5DE7D}" type="pres">
      <dgm:prSet presAssocID="{7E616759-BE26-4360-9D65-874ECE1E183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D5F3F-A903-4A2B-A627-A4568ED59B9E}" type="pres">
      <dgm:prSet presAssocID="{7E616759-BE26-4360-9D65-874ECE1E183C}" presName="tile4" presStyleLbl="node1" presStyleIdx="3" presStyleCnt="4" custLinFactNeighborX="9836" custLinFactNeighborY="-17778"/>
      <dgm:spPr/>
      <dgm:t>
        <a:bodyPr/>
        <a:lstStyle/>
        <a:p>
          <a:endParaRPr lang="ru-RU"/>
        </a:p>
      </dgm:t>
    </dgm:pt>
    <dgm:pt modelId="{A4A02EEA-5C73-4CC0-B403-5527E3AF8288}" type="pres">
      <dgm:prSet presAssocID="{7E616759-BE26-4360-9D65-874ECE1E183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93EE8-4A4F-43AF-A0C5-967A83C80D4A}" type="pres">
      <dgm:prSet presAssocID="{7E616759-BE26-4360-9D65-874ECE1E183C}" presName="centerTile" presStyleLbl="fgShp" presStyleIdx="0" presStyleCnt="1" custScaleY="2666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D179568-DAB9-4E00-AEDD-3A95CE5684AE}" type="presOf" srcId="{6CF602DA-DE4C-4B8E-BE8B-7226899B8B39}" destId="{AE58EF76-9D3C-4316-9174-25C37B365DC1}" srcOrd="1" destOrd="0" presId="urn:microsoft.com/office/officeart/2005/8/layout/matrix1"/>
    <dgm:cxn modelId="{25BC94E0-9AAF-4536-A892-A7C51C3E151F}" type="presOf" srcId="{D5654501-36D6-411D-89E0-B42F43967B7A}" destId="{28636D7A-7EEA-4D9B-9039-B92929B5DE7D}" srcOrd="1" destOrd="0" presId="urn:microsoft.com/office/officeart/2005/8/layout/matrix1"/>
    <dgm:cxn modelId="{8E9A4A7E-D7C5-4D13-94EA-5EB3048484CD}" srcId="{E9C8F01F-E219-40FB-8F36-347EB26182B7}" destId="{6CF602DA-DE4C-4B8E-BE8B-7226899B8B39}" srcOrd="1" destOrd="0" parTransId="{73679A05-E580-46C2-AC6B-54D34732A781}" sibTransId="{16FBF08B-F709-4C17-91B0-10F8ABEAB3AD}"/>
    <dgm:cxn modelId="{40E99423-8C5E-41B0-8C47-ECCC8FD871FC}" type="presOf" srcId="{E9C8F01F-E219-40FB-8F36-347EB26182B7}" destId="{31F93EE8-4A4F-43AF-A0C5-967A83C80D4A}" srcOrd="0" destOrd="0" presId="urn:microsoft.com/office/officeart/2005/8/layout/matrix1"/>
    <dgm:cxn modelId="{992CD849-BAF7-4F5E-AB8B-C5E29459F738}" type="presOf" srcId="{6843CFB4-6A0E-418B-AB37-75DE01A2FDFD}" destId="{A4A02EEA-5C73-4CC0-B403-5527E3AF8288}" srcOrd="1" destOrd="0" presId="urn:microsoft.com/office/officeart/2005/8/layout/matrix1"/>
    <dgm:cxn modelId="{27BAA90E-1092-41F9-81A8-CE41606C2D77}" type="presOf" srcId="{6CF602DA-DE4C-4B8E-BE8B-7226899B8B39}" destId="{120431F2-4E6B-4445-939C-19285C205E4C}" srcOrd="0" destOrd="0" presId="urn:microsoft.com/office/officeart/2005/8/layout/matrix1"/>
    <dgm:cxn modelId="{9C2BDE36-F103-4CED-97A7-08E275EF08E8}" type="presOf" srcId="{D2FD5220-9A3E-4220-B6C6-B10D2BA58055}" destId="{DD65B44A-C4A2-4D1E-AC65-A16B4D9FBF6F}" srcOrd="1" destOrd="0" presId="urn:microsoft.com/office/officeart/2005/8/layout/matrix1"/>
    <dgm:cxn modelId="{C75F85E9-B58F-4783-A324-402AF1B36C9A}" type="presOf" srcId="{6843CFB4-6A0E-418B-AB37-75DE01A2FDFD}" destId="{9FDD5F3F-A903-4A2B-A627-A4568ED59B9E}" srcOrd="0" destOrd="0" presId="urn:microsoft.com/office/officeart/2005/8/layout/matrix1"/>
    <dgm:cxn modelId="{9CC27518-59DE-4B2B-8A25-E5BA47BB3DD2}" srcId="{E9C8F01F-E219-40FB-8F36-347EB26182B7}" destId="{D5654501-36D6-411D-89E0-B42F43967B7A}" srcOrd="2" destOrd="0" parTransId="{538322BF-A2E2-48A8-A090-CD1536B054AC}" sibTransId="{2BE4DFBA-2A61-48E7-84E8-E94ED4D7D790}"/>
    <dgm:cxn modelId="{62543410-3D3B-4D80-AA10-226AC2F23788}" srcId="{E9C8F01F-E219-40FB-8F36-347EB26182B7}" destId="{D2FD5220-9A3E-4220-B6C6-B10D2BA58055}" srcOrd="0" destOrd="0" parTransId="{CCFFC763-5C69-4071-BB53-2A184A25C4AA}" sibTransId="{4A55BD5C-1221-45FF-A099-6D45D4C227E7}"/>
    <dgm:cxn modelId="{A518F399-D1CC-4174-BCA2-A70C368B6004}" srcId="{E9C8F01F-E219-40FB-8F36-347EB26182B7}" destId="{6843CFB4-6A0E-418B-AB37-75DE01A2FDFD}" srcOrd="3" destOrd="0" parTransId="{4150D007-34E7-4CD1-8A85-505ACD8F9964}" sibTransId="{8879E7A7-F758-46A8-BBB3-FF38F4CC4412}"/>
    <dgm:cxn modelId="{70736D28-0613-43D7-AAF9-1D160B3C278C}" srcId="{7E616759-BE26-4360-9D65-874ECE1E183C}" destId="{E9C8F01F-E219-40FB-8F36-347EB26182B7}" srcOrd="0" destOrd="0" parTransId="{7142AE7E-4C17-4F96-B374-F734EEB1EB2A}" sibTransId="{8A601FD7-40C1-40EF-9784-B9E2D7B101C2}"/>
    <dgm:cxn modelId="{46C4A51C-CB7D-4E87-B8F5-B04C2A643124}" type="presOf" srcId="{D5654501-36D6-411D-89E0-B42F43967B7A}" destId="{5A88FC39-E4E8-4114-A115-6DA1C5B99403}" srcOrd="0" destOrd="0" presId="urn:microsoft.com/office/officeart/2005/8/layout/matrix1"/>
    <dgm:cxn modelId="{4827D6B9-7000-4F5F-8BA3-B981CECB5583}" type="presOf" srcId="{7E616759-BE26-4360-9D65-874ECE1E183C}" destId="{1F2994C1-7A52-43FE-AAC1-747CB12CC16F}" srcOrd="0" destOrd="0" presId="urn:microsoft.com/office/officeart/2005/8/layout/matrix1"/>
    <dgm:cxn modelId="{80B6F732-7802-4E7F-9157-6F69846636EC}" type="presOf" srcId="{D2FD5220-9A3E-4220-B6C6-B10D2BA58055}" destId="{FF83358A-CCFB-4F86-B382-B3AF4993346D}" srcOrd="0" destOrd="0" presId="urn:microsoft.com/office/officeart/2005/8/layout/matrix1"/>
    <dgm:cxn modelId="{37040C88-F0C7-48FA-A109-FD77A86D0D68}" type="presParOf" srcId="{1F2994C1-7A52-43FE-AAC1-747CB12CC16F}" destId="{35DA90D6-92AA-476C-8E4F-A7B7C1A08FD6}" srcOrd="0" destOrd="0" presId="urn:microsoft.com/office/officeart/2005/8/layout/matrix1"/>
    <dgm:cxn modelId="{EB2CB7DF-26E9-493D-9101-A1B902A278D0}" type="presParOf" srcId="{35DA90D6-92AA-476C-8E4F-A7B7C1A08FD6}" destId="{FF83358A-CCFB-4F86-B382-B3AF4993346D}" srcOrd="0" destOrd="0" presId="urn:microsoft.com/office/officeart/2005/8/layout/matrix1"/>
    <dgm:cxn modelId="{2C831C98-9894-4879-ACE9-20055ABAEA7E}" type="presParOf" srcId="{35DA90D6-92AA-476C-8E4F-A7B7C1A08FD6}" destId="{DD65B44A-C4A2-4D1E-AC65-A16B4D9FBF6F}" srcOrd="1" destOrd="0" presId="urn:microsoft.com/office/officeart/2005/8/layout/matrix1"/>
    <dgm:cxn modelId="{BF556E8F-2347-44B4-B03A-C6F302972C68}" type="presParOf" srcId="{35DA90D6-92AA-476C-8E4F-A7B7C1A08FD6}" destId="{120431F2-4E6B-4445-939C-19285C205E4C}" srcOrd="2" destOrd="0" presId="urn:microsoft.com/office/officeart/2005/8/layout/matrix1"/>
    <dgm:cxn modelId="{604DC2BB-6223-480A-B65D-E5FFE4297BA2}" type="presParOf" srcId="{35DA90D6-92AA-476C-8E4F-A7B7C1A08FD6}" destId="{AE58EF76-9D3C-4316-9174-25C37B365DC1}" srcOrd="3" destOrd="0" presId="urn:microsoft.com/office/officeart/2005/8/layout/matrix1"/>
    <dgm:cxn modelId="{1733F303-9236-4EAA-8712-8732613F6558}" type="presParOf" srcId="{35DA90D6-92AA-476C-8E4F-A7B7C1A08FD6}" destId="{5A88FC39-E4E8-4114-A115-6DA1C5B99403}" srcOrd="4" destOrd="0" presId="urn:microsoft.com/office/officeart/2005/8/layout/matrix1"/>
    <dgm:cxn modelId="{D916C1E6-5361-4FF7-AA0F-1F2E4992951D}" type="presParOf" srcId="{35DA90D6-92AA-476C-8E4F-A7B7C1A08FD6}" destId="{28636D7A-7EEA-4D9B-9039-B92929B5DE7D}" srcOrd="5" destOrd="0" presId="urn:microsoft.com/office/officeart/2005/8/layout/matrix1"/>
    <dgm:cxn modelId="{14144FFD-133C-484E-9DDB-47640E657E2A}" type="presParOf" srcId="{35DA90D6-92AA-476C-8E4F-A7B7C1A08FD6}" destId="{9FDD5F3F-A903-4A2B-A627-A4568ED59B9E}" srcOrd="6" destOrd="0" presId="urn:microsoft.com/office/officeart/2005/8/layout/matrix1"/>
    <dgm:cxn modelId="{3700F8B2-881D-493A-B852-A189910C1541}" type="presParOf" srcId="{35DA90D6-92AA-476C-8E4F-A7B7C1A08FD6}" destId="{A4A02EEA-5C73-4CC0-B403-5527E3AF8288}" srcOrd="7" destOrd="0" presId="urn:microsoft.com/office/officeart/2005/8/layout/matrix1"/>
    <dgm:cxn modelId="{69E05902-19AA-43CC-895D-86D48ABABD18}" type="presParOf" srcId="{1F2994C1-7A52-43FE-AAC1-747CB12CC16F}" destId="{31F93EE8-4A4F-43AF-A0C5-967A83C80D4A}" srcOrd="1" destOrd="0" presId="urn:microsoft.com/office/officeart/2005/8/layout/matrix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FC46B44-1146-4E0F-A846-A56DE33CFC2A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BEB67529-D308-449F-94DF-122FC0CD503F}">
      <dgm:prSet phldrT="[Текст]" custT="1"/>
      <dgm:spPr/>
      <dgm:t>
        <a:bodyPr/>
        <a:lstStyle/>
        <a:p>
          <a:r>
            <a:rPr lang="ru-RU" sz="1600" dirty="0" smtClean="0"/>
            <a:t>По уровню применения: </a:t>
          </a:r>
          <a:r>
            <a:rPr lang="ru-RU" sz="1600" dirty="0" smtClean="0">
              <a:solidFill>
                <a:schemeClr val="accent2"/>
              </a:solidFill>
            </a:rPr>
            <a:t>общепедагогическая</a:t>
          </a:r>
        </a:p>
        <a:p>
          <a:r>
            <a:rPr lang="ru-RU" sz="1600" dirty="0" smtClean="0">
              <a:solidFill>
                <a:schemeClr val="tx1"/>
              </a:solidFill>
            </a:rPr>
            <a:t>По философской основе: </a:t>
          </a:r>
          <a:r>
            <a:rPr lang="ru-RU" sz="1600" dirty="0" smtClean="0">
              <a:solidFill>
                <a:schemeClr val="accent2"/>
              </a:solidFill>
            </a:rPr>
            <a:t>диалектическая</a:t>
          </a:r>
        </a:p>
        <a:p>
          <a:r>
            <a:rPr lang="ru-RU" sz="1600" dirty="0" smtClean="0">
              <a:solidFill>
                <a:schemeClr val="tx1"/>
              </a:solidFill>
            </a:rPr>
            <a:t>По основному фактору развития: </a:t>
          </a:r>
          <a:r>
            <a:rPr lang="ru-RU" sz="1600" dirty="0" err="1" smtClean="0">
              <a:solidFill>
                <a:schemeClr val="accent2"/>
              </a:solidFill>
            </a:rPr>
            <a:t>социогенная</a:t>
          </a:r>
          <a:endParaRPr lang="ru-RU" sz="1600" dirty="0" smtClean="0">
            <a:solidFill>
              <a:schemeClr val="accent2"/>
            </a:solidFill>
          </a:endParaRPr>
        </a:p>
        <a:p>
          <a:r>
            <a:rPr lang="ru-RU" sz="1600" dirty="0" smtClean="0">
              <a:solidFill>
                <a:schemeClr val="tx1"/>
              </a:solidFill>
            </a:rPr>
            <a:t>По концепции усвоения:</a:t>
          </a:r>
          <a:r>
            <a:rPr lang="ru-RU" sz="1600" dirty="0" smtClean="0">
              <a:solidFill>
                <a:schemeClr val="accent2"/>
              </a:solidFill>
            </a:rPr>
            <a:t> ассоциативно- рефлекторная</a:t>
          </a:r>
        </a:p>
        <a:p>
          <a:r>
            <a:rPr lang="ru-RU" sz="1600" dirty="0" smtClean="0">
              <a:solidFill>
                <a:schemeClr val="tx1"/>
              </a:solidFill>
            </a:rPr>
            <a:t>По ориентации на личностные </a:t>
          </a:r>
          <a:r>
            <a:rPr lang="ru-RU" sz="1600" dirty="0" err="1" smtClean="0">
              <a:solidFill>
                <a:schemeClr val="tx1"/>
              </a:solidFill>
            </a:rPr>
            <a:t>структуры:</a:t>
          </a:r>
          <a:r>
            <a:rPr lang="ru-RU" sz="1600" dirty="0" err="1" smtClean="0">
              <a:solidFill>
                <a:schemeClr val="accent2"/>
              </a:solidFill>
            </a:rPr>
            <a:t>ЗУН+СУД</a:t>
          </a:r>
          <a:endParaRPr lang="ru-RU" sz="1600" dirty="0" smtClean="0">
            <a:solidFill>
              <a:schemeClr val="accent2"/>
            </a:solidFill>
          </a:endParaRPr>
        </a:p>
        <a:p>
          <a:r>
            <a:rPr lang="ru-RU" sz="1600" dirty="0" smtClean="0">
              <a:solidFill>
                <a:schemeClr val="tx1"/>
              </a:solidFill>
            </a:rPr>
            <a:t>По характеру содержания:</a:t>
          </a:r>
          <a:r>
            <a:rPr lang="ru-RU" sz="1600" dirty="0" smtClean="0">
              <a:solidFill>
                <a:schemeClr val="accent2"/>
              </a:solidFill>
            </a:rPr>
            <a:t> обучающая, светская, общеобразовательная, гуманитарная, </a:t>
          </a:r>
          <a:r>
            <a:rPr lang="ru-RU" sz="1600" dirty="0" err="1" smtClean="0">
              <a:solidFill>
                <a:schemeClr val="accent2"/>
              </a:solidFill>
            </a:rPr>
            <a:t>политехнология</a:t>
          </a:r>
          <a:endParaRPr lang="ru-RU" sz="1600" dirty="0" smtClean="0">
            <a:solidFill>
              <a:schemeClr val="accent2"/>
            </a:solidFill>
          </a:endParaRPr>
        </a:p>
        <a:p>
          <a:r>
            <a:rPr lang="ru-RU" sz="1600" dirty="0" smtClean="0">
              <a:solidFill>
                <a:schemeClr val="tx1"/>
              </a:solidFill>
            </a:rPr>
            <a:t>По типу управления:</a:t>
          </a:r>
          <a:r>
            <a:rPr lang="ru-RU" sz="1600" baseline="0" dirty="0" smtClean="0">
              <a:solidFill>
                <a:schemeClr val="accent2"/>
              </a:solidFill>
            </a:rPr>
            <a:t> современное традиционное обучение</a:t>
          </a:r>
        </a:p>
        <a:p>
          <a:r>
            <a:rPr lang="ru-RU" sz="1600" baseline="0" dirty="0" smtClean="0">
              <a:solidFill>
                <a:schemeClr val="tx1"/>
              </a:solidFill>
            </a:rPr>
            <a:t>По организационным </a:t>
          </a:r>
          <a:r>
            <a:rPr lang="ru-RU" sz="1600" baseline="0" dirty="0" err="1" smtClean="0">
              <a:solidFill>
                <a:schemeClr val="tx1"/>
              </a:solidFill>
            </a:rPr>
            <a:t>формам:</a:t>
          </a:r>
          <a:r>
            <a:rPr lang="ru-RU" sz="1600" baseline="0" dirty="0" err="1" smtClean="0">
              <a:solidFill>
                <a:schemeClr val="accent2"/>
              </a:solidFill>
            </a:rPr>
            <a:t>классно-урочная,внеурочная</a:t>
          </a:r>
          <a:endParaRPr lang="ru-RU" sz="1600" baseline="0" dirty="0" smtClean="0">
            <a:solidFill>
              <a:schemeClr val="accent2"/>
            </a:solidFill>
          </a:endParaRPr>
        </a:p>
        <a:p>
          <a:r>
            <a:rPr lang="ru-RU" sz="1600" baseline="0" dirty="0" smtClean="0">
              <a:solidFill>
                <a:schemeClr val="tx1"/>
              </a:solidFill>
            </a:rPr>
            <a:t>По подходу к ребёнку:</a:t>
          </a:r>
          <a:r>
            <a:rPr lang="ru-RU" sz="1600" baseline="0" dirty="0" smtClean="0">
              <a:solidFill>
                <a:schemeClr val="accent2"/>
              </a:solidFill>
            </a:rPr>
            <a:t> технология сотрудничества</a:t>
          </a:r>
        </a:p>
        <a:p>
          <a:r>
            <a:rPr lang="ru-RU" sz="1600" baseline="0" dirty="0" smtClean="0">
              <a:solidFill>
                <a:schemeClr val="tx1"/>
              </a:solidFill>
            </a:rPr>
            <a:t>По преобладающему методу:</a:t>
          </a:r>
          <a:r>
            <a:rPr lang="ru-RU" sz="1600" baseline="0" dirty="0" smtClean="0">
              <a:solidFill>
                <a:schemeClr val="accent2"/>
              </a:solidFill>
            </a:rPr>
            <a:t> </a:t>
          </a:r>
          <a:r>
            <a:rPr lang="ru-RU" sz="1600" baseline="0" dirty="0" err="1" smtClean="0">
              <a:solidFill>
                <a:schemeClr val="accent2"/>
              </a:solidFill>
            </a:rPr>
            <a:t>объяснительно+иллюстративная+</a:t>
          </a:r>
          <a:r>
            <a:rPr lang="ru-RU" sz="1600" baseline="0" dirty="0" smtClean="0">
              <a:solidFill>
                <a:schemeClr val="accent2"/>
              </a:solidFill>
            </a:rPr>
            <a:t> поисковая</a:t>
          </a:r>
        </a:p>
        <a:p>
          <a:r>
            <a:rPr lang="ru-RU" sz="1600" baseline="0" dirty="0" smtClean="0">
              <a:solidFill>
                <a:schemeClr val="tx1"/>
              </a:solidFill>
            </a:rPr>
            <a:t>По направлению модернизации:   </a:t>
          </a:r>
          <a:r>
            <a:rPr lang="ru-RU" sz="1600" baseline="0" dirty="0" smtClean="0">
              <a:solidFill>
                <a:schemeClr val="accent2"/>
              </a:solidFill>
            </a:rPr>
            <a:t>активизация</a:t>
          </a:r>
        </a:p>
        <a:p>
          <a:r>
            <a:rPr lang="ru-RU" sz="1600" baseline="0" dirty="0" smtClean="0">
              <a:solidFill>
                <a:schemeClr val="tx1"/>
              </a:solidFill>
            </a:rPr>
            <a:t>По категории  обучаемых: </a:t>
          </a:r>
          <a:r>
            <a:rPr lang="ru-RU" sz="1600" baseline="0" dirty="0" smtClean="0">
              <a:solidFill>
                <a:schemeClr val="accent2"/>
              </a:solidFill>
            </a:rPr>
            <a:t> массовая.</a:t>
          </a:r>
          <a:r>
            <a:rPr lang="ru-RU" sz="1600" baseline="0" dirty="0" smtClean="0">
              <a:solidFill>
                <a:schemeClr val="tx1"/>
              </a:solidFill>
            </a:rPr>
            <a:t>      </a:t>
          </a:r>
        </a:p>
        <a:p>
          <a:endParaRPr lang="ru-RU" sz="1600" dirty="0" smtClean="0">
            <a:solidFill>
              <a:schemeClr val="tx1"/>
            </a:solidFill>
          </a:endParaRPr>
        </a:p>
        <a:p>
          <a:endParaRPr lang="ru-RU" sz="1600" dirty="0" smtClean="0">
            <a:solidFill>
              <a:schemeClr val="tx1"/>
            </a:solidFill>
          </a:endParaRPr>
        </a:p>
        <a:p>
          <a:endParaRPr lang="ru-RU" sz="1600" dirty="0">
            <a:solidFill>
              <a:schemeClr val="tx1"/>
            </a:solidFill>
          </a:endParaRPr>
        </a:p>
      </dgm:t>
    </dgm:pt>
    <dgm:pt modelId="{F0A734BF-18F3-4F3D-B4E2-BFF5075548A3}" type="parTrans" cxnId="{7018277D-C428-4142-9BCE-FD315BC0B5FC}">
      <dgm:prSet/>
      <dgm:spPr/>
      <dgm:t>
        <a:bodyPr/>
        <a:lstStyle/>
        <a:p>
          <a:endParaRPr lang="ru-RU"/>
        </a:p>
      </dgm:t>
    </dgm:pt>
    <dgm:pt modelId="{0D07F7A7-FACB-4DF6-85E5-94F9D7964732}" type="sibTrans" cxnId="{7018277D-C428-4142-9BCE-FD315BC0B5FC}">
      <dgm:prSet/>
      <dgm:spPr/>
      <dgm:t>
        <a:bodyPr/>
        <a:lstStyle/>
        <a:p>
          <a:endParaRPr lang="ru-RU"/>
        </a:p>
      </dgm:t>
    </dgm:pt>
    <dgm:pt modelId="{10CFF8E8-359F-4716-A86A-DA8C8A586D6E}">
      <dgm:prSet phldrT="[Текст]" custT="1"/>
      <dgm:spPr/>
      <dgm:t>
        <a:bodyPr/>
        <a:lstStyle/>
        <a:p>
          <a:endParaRPr lang="ru-RU" sz="1400" dirty="0" smtClean="0">
            <a:solidFill>
              <a:schemeClr val="accent2"/>
            </a:solidFill>
          </a:endParaRPr>
        </a:p>
        <a:p>
          <a:endParaRPr lang="ru-RU" sz="2000" dirty="0">
            <a:solidFill>
              <a:schemeClr val="tx1"/>
            </a:solidFill>
          </a:endParaRPr>
        </a:p>
      </dgm:t>
    </dgm:pt>
    <dgm:pt modelId="{3A985293-E9D5-480C-8B84-7AF9D5759390}" type="parTrans" cxnId="{AE119E5D-8B37-47A5-864B-A5C0112AE038}">
      <dgm:prSet/>
      <dgm:spPr/>
      <dgm:t>
        <a:bodyPr/>
        <a:lstStyle/>
        <a:p>
          <a:endParaRPr lang="ru-RU"/>
        </a:p>
      </dgm:t>
    </dgm:pt>
    <dgm:pt modelId="{F75EFDF0-1E5E-4D88-89E6-BD3758B74E5B}" type="sibTrans" cxnId="{AE119E5D-8B37-47A5-864B-A5C0112AE038}">
      <dgm:prSet/>
      <dgm:spPr/>
      <dgm:t>
        <a:bodyPr/>
        <a:lstStyle/>
        <a:p>
          <a:endParaRPr lang="ru-RU"/>
        </a:p>
      </dgm:t>
    </dgm:pt>
    <dgm:pt modelId="{99C59FBA-D705-426A-A83F-0B5CAE3284E3}">
      <dgm:prSet phldrT="[Текст]" custT="1"/>
      <dgm:spPr/>
      <dgm:t>
        <a:bodyPr/>
        <a:lstStyle/>
        <a:p>
          <a:endParaRPr lang="ru-RU" sz="2000" dirty="0"/>
        </a:p>
      </dgm:t>
    </dgm:pt>
    <dgm:pt modelId="{0374443C-BC80-4123-BAD0-E5B458A455EF}" type="parTrans" cxnId="{C2D42072-A32B-4E03-A295-26A99E68B156}">
      <dgm:prSet/>
      <dgm:spPr/>
      <dgm:t>
        <a:bodyPr/>
        <a:lstStyle/>
        <a:p>
          <a:endParaRPr lang="ru-RU"/>
        </a:p>
      </dgm:t>
    </dgm:pt>
    <dgm:pt modelId="{D596CCB7-868A-4BC6-8D7F-4EC71B9E624E}" type="sibTrans" cxnId="{C2D42072-A32B-4E03-A295-26A99E68B156}">
      <dgm:prSet/>
      <dgm:spPr/>
      <dgm:t>
        <a:bodyPr/>
        <a:lstStyle/>
        <a:p>
          <a:endParaRPr lang="ru-RU"/>
        </a:p>
      </dgm:t>
    </dgm:pt>
    <dgm:pt modelId="{6321EBB3-EAAB-4F9A-9AEC-9F22F2F22ECF}" type="pres">
      <dgm:prSet presAssocID="{8FC46B44-1146-4E0F-A846-A56DE33CFC2A}" presName="CompostProcess" presStyleCnt="0">
        <dgm:presLayoutVars>
          <dgm:dir/>
          <dgm:resizeHandles val="exact"/>
        </dgm:presLayoutVars>
      </dgm:prSet>
      <dgm:spPr/>
    </dgm:pt>
    <dgm:pt modelId="{F7E3B354-648E-4EEA-A7DC-3DAE3DC6B90F}" type="pres">
      <dgm:prSet presAssocID="{8FC46B44-1146-4E0F-A846-A56DE33CFC2A}" presName="arrow" presStyleLbl="bgShp" presStyleIdx="0" presStyleCnt="1"/>
      <dgm:spPr/>
    </dgm:pt>
    <dgm:pt modelId="{2F98A480-268B-49D4-B427-2D17E26DDBF8}" type="pres">
      <dgm:prSet presAssocID="{8FC46B44-1146-4E0F-A846-A56DE33CFC2A}" presName="linearProcess" presStyleCnt="0"/>
      <dgm:spPr/>
    </dgm:pt>
    <dgm:pt modelId="{F9F055A0-35DE-4D63-87AA-0B44A823124E}" type="pres">
      <dgm:prSet presAssocID="{BEB67529-D308-449F-94DF-122FC0CD503F}" presName="textNode" presStyleLbl="node1" presStyleIdx="0" presStyleCnt="3" custScaleX="2000000" custScaleY="250000" custLinFactNeighborX="-772" custLinFactNeighborY="2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DF19E-AC7B-480C-987B-60E372F14E44}" type="pres">
      <dgm:prSet presAssocID="{0D07F7A7-FACB-4DF6-85E5-94F9D7964732}" presName="sibTrans" presStyleCnt="0"/>
      <dgm:spPr/>
    </dgm:pt>
    <dgm:pt modelId="{0399B475-D072-46A4-AD46-4F46867EFB4E}" type="pres">
      <dgm:prSet presAssocID="{10CFF8E8-359F-4716-A86A-DA8C8A586D6E}" presName="textNode" presStyleLbl="node1" presStyleIdx="1" presStyleCnt="3" custScaleX="134952" custScaleY="250000" custLinFactNeighborX="25278" custLinFactNeighborY="-189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9C7A0-649D-4D22-A9F0-294E72DAD6ED}" type="pres">
      <dgm:prSet presAssocID="{F75EFDF0-1E5E-4D88-89E6-BD3758B74E5B}" presName="sibTrans" presStyleCnt="0"/>
      <dgm:spPr/>
    </dgm:pt>
    <dgm:pt modelId="{9CA38E57-894B-448A-AFEC-945C27029E7B}" type="pres">
      <dgm:prSet presAssocID="{99C59FBA-D705-426A-A83F-0B5CAE3284E3}" presName="textNode" presStyleLbl="node1" presStyleIdx="2" presStyleCnt="3" custScaleY="250000" custLinFactX="12683" custLinFactNeighborX="100000" custLinFactNeighborY="37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BE47EF-C0EA-4A50-825B-896E2FDA5884}" type="presOf" srcId="{BEB67529-D308-449F-94DF-122FC0CD503F}" destId="{F9F055A0-35DE-4D63-87AA-0B44A823124E}" srcOrd="0" destOrd="0" presId="urn:microsoft.com/office/officeart/2005/8/layout/hProcess9"/>
    <dgm:cxn modelId="{316B8666-9BCC-476F-BE35-FD1356D869E7}" type="presOf" srcId="{99C59FBA-D705-426A-A83F-0B5CAE3284E3}" destId="{9CA38E57-894B-448A-AFEC-945C27029E7B}" srcOrd="0" destOrd="0" presId="urn:microsoft.com/office/officeart/2005/8/layout/hProcess9"/>
    <dgm:cxn modelId="{F1975BC3-196F-4059-92B5-D2454D9E278F}" type="presOf" srcId="{8FC46B44-1146-4E0F-A846-A56DE33CFC2A}" destId="{6321EBB3-EAAB-4F9A-9AEC-9F22F2F22ECF}" srcOrd="0" destOrd="0" presId="urn:microsoft.com/office/officeart/2005/8/layout/hProcess9"/>
    <dgm:cxn modelId="{7018277D-C428-4142-9BCE-FD315BC0B5FC}" srcId="{8FC46B44-1146-4E0F-A846-A56DE33CFC2A}" destId="{BEB67529-D308-449F-94DF-122FC0CD503F}" srcOrd="0" destOrd="0" parTransId="{F0A734BF-18F3-4F3D-B4E2-BFF5075548A3}" sibTransId="{0D07F7A7-FACB-4DF6-85E5-94F9D7964732}"/>
    <dgm:cxn modelId="{AE119E5D-8B37-47A5-864B-A5C0112AE038}" srcId="{8FC46B44-1146-4E0F-A846-A56DE33CFC2A}" destId="{10CFF8E8-359F-4716-A86A-DA8C8A586D6E}" srcOrd="1" destOrd="0" parTransId="{3A985293-E9D5-480C-8B84-7AF9D5759390}" sibTransId="{F75EFDF0-1E5E-4D88-89E6-BD3758B74E5B}"/>
    <dgm:cxn modelId="{E0D79FE0-8555-48EA-A90D-5AC6D134EAD5}" type="presOf" srcId="{10CFF8E8-359F-4716-A86A-DA8C8A586D6E}" destId="{0399B475-D072-46A4-AD46-4F46867EFB4E}" srcOrd="0" destOrd="0" presId="urn:microsoft.com/office/officeart/2005/8/layout/hProcess9"/>
    <dgm:cxn modelId="{C2D42072-A32B-4E03-A295-26A99E68B156}" srcId="{8FC46B44-1146-4E0F-A846-A56DE33CFC2A}" destId="{99C59FBA-D705-426A-A83F-0B5CAE3284E3}" srcOrd="2" destOrd="0" parTransId="{0374443C-BC80-4123-BAD0-E5B458A455EF}" sibTransId="{D596CCB7-868A-4BC6-8D7F-4EC71B9E624E}"/>
    <dgm:cxn modelId="{28D028F0-1D7A-45AF-98B3-1BB0086619CE}" type="presParOf" srcId="{6321EBB3-EAAB-4F9A-9AEC-9F22F2F22ECF}" destId="{F7E3B354-648E-4EEA-A7DC-3DAE3DC6B90F}" srcOrd="0" destOrd="0" presId="urn:microsoft.com/office/officeart/2005/8/layout/hProcess9"/>
    <dgm:cxn modelId="{6F47C58A-091F-4576-9FC9-9990E0EACA5E}" type="presParOf" srcId="{6321EBB3-EAAB-4F9A-9AEC-9F22F2F22ECF}" destId="{2F98A480-268B-49D4-B427-2D17E26DDBF8}" srcOrd="1" destOrd="0" presId="urn:microsoft.com/office/officeart/2005/8/layout/hProcess9"/>
    <dgm:cxn modelId="{03C03D39-6D05-478E-883C-A05827778CC5}" type="presParOf" srcId="{2F98A480-268B-49D4-B427-2D17E26DDBF8}" destId="{F9F055A0-35DE-4D63-87AA-0B44A823124E}" srcOrd="0" destOrd="0" presId="urn:microsoft.com/office/officeart/2005/8/layout/hProcess9"/>
    <dgm:cxn modelId="{1811ED7B-39E6-4195-8FA7-299B30C46E8B}" type="presParOf" srcId="{2F98A480-268B-49D4-B427-2D17E26DDBF8}" destId="{3CADF19E-AC7B-480C-987B-60E372F14E44}" srcOrd="1" destOrd="0" presId="urn:microsoft.com/office/officeart/2005/8/layout/hProcess9"/>
    <dgm:cxn modelId="{CA8819F7-4638-46F3-B363-18220666A1DA}" type="presParOf" srcId="{2F98A480-268B-49D4-B427-2D17E26DDBF8}" destId="{0399B475-D072-46A4-AD46-4F46867EFB4E}" srcOrd="2" destOrd="0" presId="urn:microsoft.com/office/officeart/2005/8/layout/hProcess9"/>
    <dgm:cxn modelId="{D4095F8D-C9AD-4567-8E9C-F9EFC183D995}" type="presParOf" srcId="{2F98A480-268B-49D4-B427-2D17E26DDBF8}" destId="{D3B9C7A0-649D-4D22-A9F0-294E72DAD6ED}" srcOrd="3" destOrd="0" presId="urn:microsoft.com/office/officeart/2005/8/layout/hProcess9"/>
    <dgm:cxn modelId="{80DFD84E-323C-4139-AC45-C92A637C7878}" type="presParOf" srcId="{2F98A480-268B-49D4-B427-2D17E26DDBF8}" destId="{9CA38E57-894B-448A-AFEC-945C27029E7B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0.69922</cdr:x>
      <cdr:y>0.7461</cdr:y>
    </cdr:from>
    <cdr:to>
      <cdr:x>0.84922</cdr:x>
      <cdr:y>0.9711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62446" y="30321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0.47656</cdr:x>
      <cdr:y>0.02539</cdr:y>
    </cdr:from>
    <cdr:to>
      <cdr:x>0.62656</cdr:x>
      <cdr:y>0.25039</cdr:y>
    </cdr:to>
    <cdr:sp macro="" textlink="">
      <cdr:nvSpPr>
        <cdr:cNvPr id="3" name="TextBox 2"/>
        <cdr:cNvSpPr txBox="1"/>
      </cdr:nvSpPr>
      <cdr:spPr>
        <a:xfrm xmlns:a="http://schemas.openxmlformats.org/drawingml/2006/main" rot="11970958">
          <a:off x="3461197" y="131386"/>
          <a:ext cx="1089426" cy="11644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</cdr:x>
      <cdr:y>0.46667</cdr:y>
    </cdr:from>
    <cdr:to>
      <cdr:x>1</cdr:x>
      <cdr:y>0.68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19768" y="2000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Начало года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0.85</cdr:x>
      <cdr:y>0.56667</cdr:y>
    </cdr:from>
    <cdr:to>
      <cdr:x>1</cdr:x>
      <cdr:y>0.81334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81600" y="2428892"/>
          <a:ext cx="914400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Конец года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7C3BA-FEF9-44FD-B3F9-D0715E696A1B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CEFB6-8A84-46D1-B958-2C12027B6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CEFB6-8A84-46D1-B958-2C12027B600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Продолжить на следующем слайде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CEFB6-8A84-46D1-B958-2C12027B600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CEFB6-8A84-46D1-B958-2C12027B6009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3816-1E98-4712-925A-6BFC888809DB}" type="datetimeFigureOut">
              <a:rPr lang="ru-RU" smtClean="0"/>
              <a:pPr/>
              <a:t>02.12.2009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64BD-512F-4A0A-B271-0B0AB88E50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3816-1E98-4712-925A-6BFC888809DB}" type="datetimeFigureOut">
              <a:rPr lang="ru-RU" smtClean="0"/>
              <a:pPr/>
              <a:t>02.12.2009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64BD-512F-4A0A-B271-0B0AB88E5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3816-1E98-4712-925A-6BFC888809DB}" type="datetimeFigureOut">
              <a:rPr lang="ru-RU" smtClean="0"/>
              <a:pPr/>
              <a:t>02.12.2009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64BD-512F-4A0A-B271-0B0AB88E5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3816-1E98-4712-925A-6BFC888809DB}" type="datetimeFigureOut">
              <a:rPr lang="ru-RU" smtClean="0"/>
              <a:pPr/>
              <a:t>02.12.2009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64BD-512F-4A0A-B271-0B0AB88E5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3816-1E98-4712-925A-6BFC888809DB}" type="datetimeFigureOut">
              <a:rPr lang="ru-RU" smtClean="0"/>
              <a:pPr/>
              <a:t>02.12.2009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FB464BD-512F-4A0A-B271-0B0AB88E5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3816-1E98-4712-925A-6BFC888809DB}" type="datetimeFigureOut">
              <a:rPr lang="ru-RU" smtClean="0"/>
              <a:pPr/>
              <a:t>02.12.2009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64BD-512F-4A0A-B271-0B0AB88E5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3816-1E98-4712-925A-6BFC888809DB}" type="datetimeFigureOut">
              <a:rPr lang="ru-RU" smtClean="0"/>
              <a:pPr/>
              <a:t>02.12.2009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64BD-512F-4A0A-B271-0B0AB88E5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3816-1E98-4712-925A-6BFC888809DB}" type="datetimeFigureOut">
              <a:rPr lang="ru-RU" smtClean="0"/>
              <a:pPr/>
              <a:t>02.12.2009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64BD-512F-4A0A-B271-0B0AB88E5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3816-1E98-4712-925A-6BFC888809DB}" type="datetimeFigureOut">
              <a:rPr lang="ru-RU" smtClean="0"/>
              <a:pPr/>
              <a:t>02.12.2009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64BD-512F-4A0A-B271-0B0AB88E5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3816-1E98-4712-925A-6BFC888809DB}" type="datetimeFigureOut">
              <a:rPr lang="ru-RU" smtClean="0"/>
              <a:pPr/>
              <a:t>02.12.2009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64BD-512F-4A0A-B271-0B0AB88E5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3816-1E98-4712-925A-6BFC888809DB}" type="datetimeFigureOut">
              <a:rPr lang="ru-RU" smtClean="0"/>
              <a:pPr/>
              <a:t>02.12.2009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64BD-512F-4A0A-B271-0B0AB88E5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0E3816-1E98-4712-925A-6BFC888809DB}" type="datetimeFigureOut">
              <a:rPr lang="ru-RU" smtClean="0"/>
              <a:pPr/>
              <a:t>02.12.2009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B464BD-512F-4A0A-B271-0B0AB88E50F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000232" y="1285860"/>
            <a:ext cx="5000660" cy="714380"/>
          </a:xfrm>
          <a:ln>
            <a:solidFill>
              <a:schemeClr val="accent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тема: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Развитие интереса к урокам русского языка и литературы через использование активных форм и методов  обучения на уроках и во внеурочное время.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Какова роль интереса в образовательном процессе?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85720" y="1397000"/>
          <a:ext cx="8643998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Какие формы обучения называются активными?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2"/>
                </a:solidFill>
              </a:rPr>
              <a:t>Активными  формами  обучения </a:t>
            </a:r>
            <a:r>
              <a:rPr lang="ru-RU" sz="3200" dirty="0" smtClean="0">
                <a:solidFill>
                  <a:schemeClr val="accent2"/>
                </a:solidFill>
              </a:rPr>
              <a:t>называются такие формы обучения, где увеличен удельный вес и степень самостоятельности учащихся, осуществляется индивидуальный подход и развиваются творческие способности каждого ребёнка</a:t>
            </a:r>
            <a:endParaRPr lang="ru-RU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Примеры нетрадиционных технологий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 Уроки в форме соревнований и игр:  </a:t>
            </a:r>
            <a:r>
              <a:rPr lang="ru-RU" sz="2400" dirty="0" smtClean="0">
                <a:solidFill>
                  <a:schemeClr val="accent4"/>
                </a:solidFill>
              </a:rPr>
              <a:t>конкурс, турнир, эстафета, лингвистический бой, деловая или ролевая игра, кроссворд, викторина.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2. Уроки, основанные на интерактивных формах и методах работы, известных в общественной практике: </a:t>
            </a:r>
            <a:r>
              <a:rPr lang="ru-RU" sz="2400" dirty="0" smtClean="0">
                <a:solidFill>
                  <a:schemeClr val="accent4"/>
                </a:solidFill>
              </a:rPr>
              <a:t>исследование , изобретательство, анализ первоисточников, комментарий, мозговая атака, интервью, репортаж , рецензия.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3.Уроки на основе нетрадиционной организации учебного материала: </a:t>
            </a:r>
            <a:r>
              <a:rPr lang="ru-RU" sz="2400" dirty="0" smtClean="0">
                <a:solidFill>
                  <a:schemeClr val="accent4"/>
                </a:solidFill>
              </a:rPr>
              <a:t> урок мудрости, урок любви, урок-исповедь, урок-откровение, урок-презентация, «дублёр начинает действовать».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Продолжение таблицы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/>
              <a:t>4. Интегрированные уроки, основанные на </a:t>
            </a:r>
            <a:r>
              <a:rPr lang="ru-RU" sz="2400" dirty="0" err="1" smtClean="0"/>
              <a:t>межпредметных</a:t>
            </a:r>
            <a:r>
              <a:rPr lang="ru-RU" sz="2400" dirty="0" smtClean="0"/>
              <a:t> связях.</a:t>
            </a:r>
          </a:p>
          <a:p>
            <a:pPr>
              <a:buNone/>
            </a:pPr>
            <a:r>
              <a:rPr lang="ru-RU" sz="2400" dirty="0" smtClean="0"/>
              <a:t>5. Уроки с имитацией публичных форм общения:</a:t>
            </a:r>
            <a:r>
              <a:rPr lang="ru-RU" sz="2400" dirty="0" smtClean="0">
                <a:solidFill>
                  <a:schemeClr val="accent4"/>
                </a:solidFill>
              </a:rPr>
              <a:t> пресс-конференция, аукцион, бенефис, митинг, концерт, регламентированная дискуссия, панорама, телепередача, телемост,  раппорт, «живая газета», устный журнал.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6. Уроки с использованием фантазии: </a:t>
            </a:r>
            <a:r>
              <a:rPr lang="ru-RU" sz="2400" dirty="0" smtClean="0">
                <a:solidFill>
                  <a:schemeClr val="accent4"/>
                </a:solidFill>
              </a:rPr>
              <a:t>урок-сказка, урок-сюрприз, урок-подарок от волшебника, урок на тему инопланетян.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7. Уроки, основанные на имитации деятельности учреждений и организаций:</a:t>
            </a:r>
            <a:r>
              <a:rPr lang="ru-RU" sz="2400" dirty="0" smtClean="0">
                <a:solidFill>
                  <a:schemeClr val="accent4"/>
                </a:solidFill>
              </a:rPr>
              <a:t> суд, следствие, дебаты в парламенте, цирк, патентное бюро, учёный совет.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8. Уроки , имитирующие общественно-культурные мероприятия: </a:t>
            </a:r>
            <a:r>
              <a:rPr lang="ru-RU" sz="2400" dirty="0" smtClean="0">
                <a:solidFill>
                  <a:schemeClr val="accent4"/>
                </a:solidFill>
              </a:rPr>
              <a:t>заочная экскурсия в прошлое, путешествие, литературная прогулка, гостиная.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9. Перенесение в рамки урока традиционных форм внеклассной работы: </a:t>
            </a:r>
            <a:r>
              <a:rPr lang="ru-RU" sz="2400" dirty="0" smtClean="0">
                <a:solidFill>
                  <a:schemeClr val="accent4"/>
                </a:solidFill>
              </a:rPr>
              <a:t>КВН, «Следствие ведут знатоки», «Что? Где? Когда?», утренник, спектакль, концерт,  диспут, «посиделки», клуб знатоков.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10. Методы проектирования.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214290"/>
          <a:ext cx="8786874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0"/>
          <a:ext cx="8715436" cy="6429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Педагогическая технология на основе системы эффективных уроков.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14282" y="1928802"/>
          <a:ext cx="892971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dirty="0" smtClean="0"/>
              <a:t>продолжение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accent2"/>
                </a:solidFill>
              </a:rPr>
              <a:t> ЦЕЛЕВЫЕ ОРИЕНТАЦИИ: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/>
                </a:solidFill>
              </a:rPr>
              <a:t>                                   </a:t>
            </a:r>
            <a:r>
              <a:rPr lang="ru-RU" sz="1800" dirty="0" smtClean="0">
                <a:solidFill>
                  <a:schemeClr val="tx1"/>
                </a:solidFill>
              </a:rPr>
              <a:t>1. Усвоение стандартных ЗУН и филологических СУД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                             2. Развитие способностей детей.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/>
                </a:solidFill>
              </a:rPr>
              <a:t>КОНЦЕПТУАЛЬНЫЕ ПОЛОЖЕНИЯ: </a:t>
            </a:r>
            <a:r>
              <a:rPr lang="ru-RU" sz="1800" dirty="0" smtClean="0">
                <a:solidFill>
                  <a:schemeClr val="tx1"/>
                </a:solidFill>
              </a:rPr>
              <a:t>Движущая сила учебного процесса – это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                              противоречие между теми задачами, которые ставлю перед              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                              учениками, и их знаниями, умениями.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/>
                </a:solidFill>
              </a:rPr>
              <a:t>ОСОБЕННОСТИ МЕТОДИКИ: 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/>
                </a:solidFill>
              </a:rPr>
              <a:t>                                   </a:t>
            </a:r>
            <a:r>
              <a:rPr lang="ru-RU" sz="1600" dirty="0" smtClean="0">
                <a:solidFill>
                  <a:schemeClr val="tx1"/>
                </a:solidFill>
              </a:rPr>
              <a:t>1.Соэдание и поддержание высокого уровня познавательного интереса и  самостоятельной умственной активности учащихся;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 2.Экономное и целесообразное расходование  времени урока;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 3. Целесообразное применение разнообразного арсенала методов и средств обучения;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4.Формирование и тренинг способов умственных действий учащихся (СУД);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5 Вклад в формирование и развитие личностных качеств школьника, самоуправляющих  механизмами личности, способствующих обучению(СУМ</a:t>
            </a:r>
            <a:r>
              <a:rPr lang="ru-RU" sz="1800" dirty="0" smtClean="0">
                <a:solidFill>
                  <a:schemeClr val="tx1"/>
                </a:solidFill>
              </a:rPr>
              <a:t>);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6. Высокий положительный уровень межличностных отношений  учителя и учащихся;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7 . Оптимальный объём и высокая прочность полученных школьниками на уроках  знаний, умений</a:t>
            </a:r>
            <a:r>
              <a:rPr lang="ru-RU" sz="1600" smtClean="0">
                <a:solidFill>
                  <a:schemeClr val="tx1"/>
                </a:solidFill>
              </a:rPr>
              <a:t>, навыков (ЗУН)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технология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ТЕХНО (греческое) – искусство, мастерство, </a:t>
            </a:r>
          </a:p>
          <a:p>
            <a:pPr>
              <a:buNone/>
            </a:pPr>
            <a:r>
              <a:rPr lang="ru-RU" dirty="0" smtClean="0"/>
              <a:t>                                                        умение.</a:t>
            </a:r>
          </a:p>
          <a:p>
            <a:pPr>
              <a:buNone/>
            </a:pPr>
            <a:r>
              <a:rPr lang="ru-RU" dirty="0" smtClean="0"/>
              <a:t>                                          совокупность приёмов и способов получения определённых результатов.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« Всё , что я познаю, я знаю, для чего это мне надо и где , и как я могу эти знания применять.»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Как  решить комплекс задач, стоящих перед уроком русского языка?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3578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/>
              <a:t>           Комплексные задания   направлены одновременно на решение нескольких</a:t>
            </a:r>
            <a:r>
              <a:rPr lang="ru-RU" sz="2400" dirty="0" smtClean="0">
                <a:solidFill>
                  <a:schemeClr val="tx1"/>
                </a:solidFill>
              </a:rPr>
              <a:t> задач :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Основная познавательная задача            Сопутствующие задачи: </a:t>
            </a:r>
            <a:r>
              <a:rPr lang="ru-RU" sz="1800" dirty="0" smtClean="0">
                <a:solidFill>
                  <a:schemeClr val="tx1"/>
                </a:solidFill>
              </a:rPr>
              <a:t>членится на ряд познавательных задач,             формирование навыков вырази-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которые решаются поэтапно, представляют            тельного чтения, реализация меж-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собой очередной шаг , или </a:t>
            </a:r>
            <a:r>
              <a:rPr lang="ru-RU" sz="1800" dirty="0" err="1" smtClean="0">
                <a:solidFill>
                  <a:schemeClr val="tx1"/>
                </a:solidFill>
              </a:rPr>
              <a:t>микроэтап</a:t>
            </a:r>
            <a:r>
              <a:rPr lang="ru-RU" sz="1800" dirty="0" smtClean="0">
                <a:solidFill>
                  <a:schemeClr val="tx1"/>
                </a:solidFill>
              </a:rPr>
              <a:t> в </a:t>
            </a:r>
            <a:r>
              <a:rPr lang="ru-RU" sz="1800" dirty="0" err="1" smtClean="0">
                <a:solidFill>
                  <a:schemeClr val="tx1"/>
                </a:solidFill>
              </a:rPr>
              <a:t>реше</a:t>
            </a:r>
            <a:r>
              <a:rPr lang="ru-RU" sz="1800" dirty="0" smtClean="0">
                <a:solidFill>
                  <a:schemeClr val="tx1"/>
                </a:solidFill>
              </a:rPr>
              <a:t>-        предметных связей, воспитание </a:t>
            </a:r>
          </a:p>
          <a:p>
            <a:pPr>
              <a:buNone/>
            </a:pPr>
            <a:r>
              <a:rPr lang="ru-RU" sz="1800" dirty="0" err="1" smtClean="0">
                <a:solidFill>
                  <a:schemeClr val="tx1"/>
                </a:solidFill>
              </a:rPr>
              <a:t>нии</a:t>
            </a:r>
            <a:r>
              <a:rPr lang="ru-RU" sz="1800" dirty="0" smtClean="0">
                <a:solidFill>
                  <a:schemeClr val="tx1"/>
                </a:solidFill>
              </a:rPr>
              <a:t> основной познавательной задачи.                      чувства языка, усвоение норм рус-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Выдвижение следующей познавательной за-           </a:t>
            </a:r>
            <a:r>
              <a:rPr lang="ru-RU" sz="1800" dirty="0" err="1" smtClean="0">
                <a:solidFill>
                  <a:schemeClr val="tx1"/>
                </a:solidFill>
              </a:rPr>
              <a:t>ского</a:t>
            </a:r>
            <a:r>
              <a:rPr lang="ru-RU" sz="1800" dirty="0" smtClean="0">
                <a:solidFill>
                  <a:schemeClr val="tx1"/>
                </a:solidFill>
              </a:rPr>
              <a:t>  литературного  языка, фор-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дачи требует изменения задания, т.е. измене-          </a:t>
            </a:r>
            <a:r>
              <a:rPr lang="ru-RU" sz="1800" dirty="0" err="1" smtClean="0">
                <a:solidFill>
                  <a:schemeClr val="tx1"/>
                </a:solidFill>
              </a:rPr>
              <a:t>мирования</a:t>
            </a:r>
            <a:r>
              <a:rPr lang="ru-RU" sz="1800" dirty="0" smtClean="0">
                <a:solidFill>
                  <a:schemeClr val="tx1"/>
                </a:solidFill>
              </a:rPr>
              <a:t> орфографических и </a:t>
            </a:r>
          </a:p>
          <a:p>
            <a:pPr>
              <a:buNone/>
            </a:pPr>
            <a:r>
              <a:rPr lang="ru-RU" sz="1800" dirty="0" err="1" smtClean="0">
                <a:solidFill>
                  <a:schemeClr val="tx1"/>
                </a:solidFill>
              </a:rPr>
              <a:t>ния</a:t>
            </a:r>
            <a:r>
              <a:rPr lang="ru-RU" sz="1800" dirty="0" smtClean="0">
                <a:solidFill>
                  <a:schemeClr val="tx1"/>
                </a:solidFill>
              </a:rPr>
              <a:t> в форме организации работы   .                          пунктуационных умений и </a:t>
            </a:r>
            <a:r>
              <a:rPr lang="ru-RU" sz="1800" dirty="0" err="1" smtClean="0">
                <a:solidFill>
                  <a:schemeClr val="tx1"/>
                </a:solidFill>
              </a:rPr>
              <a:t>навы</a:t>
            </a:r>
            <a:endParaRPr lang="ru-RU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accent2"/>
                </a:solidFill>
              </a:rPr>
              <a:t>Возникновение</a:t>
            </a:r>
            <a:r>
              <a:rPr lang="ru-RU" sz="1800" dirty="0" smtClean="0">
                <a:solidFill>
                  <a:schemeClr val="tx1"/>
                </a:solidFill>
              </a:rPr>
              <a:t>                                                                                       ков и т. д.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                    </a:t>
            </a:r>
            <a:r>
              <a:rPr lang="ru-RU" sz="1800" dirty="0" smtClean="0">
                <a:solidFill>
                  <a:schemeClr val="accent2"/>
                </a:solidFill>
              </a:rPr>
              <a:t>очередной познавательной задачи- -изменение (перестройка) дидактических средств: </a:t>
            </a:r>
            <a:r>
              <a:rPr lang="ru-RU" sz="1800" dirty="0" smtClean="0">
                <a:solidFill>
                  <a:schemeClr val="accent6"/>
                </a:solidFill>
              </a:rPr>
              <a:t>приёмов, заданий, дидактического материала.</a:t>
            </a:r>
            <a:r>
              <a:rPr lang="ru-RU" sz="1800" dirty="0" smtClean="0">
                <a:solidFill>
                  <a:schemeClr val="tx1"/>
                </a:solidFill>
              </a:rPr>
              <a:t>(внешний показатель).     </a:t>
            </a:r>
            <a:r>
              <a:rPr lang="ru-RU" sz="1800" dirty="0" smtClean="0">
                <a:solidFill>
                  <a:schemeClr val="accent2"/>
                </a:solidFill>
              </a:rPr>
              <a:t>                                                        изменение содержательной , </a:t>
            </a:r>
            <a:r>
              <a:rPr lang="ru-RU" sz="1800" dirty="0" err="1" smtClean="0">
                <a:solidFill>
                  <a:schemeClr val="accent2"/>
                </a:solidFill>
              </a:rPr>
              <a:t>операциональной</a:t>
            </a:r>
            <a:r>
              <a:rPr lang="ru-RU" sz="1800" dirty="0" smtClean="0">
                <a:solidFill>
                  <a:schemeClr val="accent2"/>
                </a:solidFill>
              </a:rPr>
              <a:t> и мотивационной сторон деятельности </a:t>
            </a:r>
            <a:r>
              <a:rPr lang="ru-RU" sz="1800" dirty="0" smtClean="0">
                <a:solidFill>
                  <a:schemeClr val="tx1"/>
                </a:solidFill>
              </a:rPr>
              <a:t>(</a:t>
            </a:r>
            <a:r>
              <a:rPr lang="ru-RU" sz="1800" smtClean="0">
                <a:solidFill>
                  <a:schemeClr val="tx1"/>
                </a:solidFill>
              </a:rPr>
              <a:t>внутренний показатель)</a:t>
            </a:r>
          </a:p>
          <a:p>
            <a:pPr>
              <a:buNone/>
            </a:pPr>
            <a:endParaRPr lang="ru-RU" sz="1800" smtClean="0">
              <a:solidFill>
                <a:schemeClr val="accent6"/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</a:t>
            </a:r>
          </a:p>
          <a:p>
            <a:pPr>
              <a:buNone/>
            </a:pPr>
            <a:endParaRPr lang="ru-RU" sz="24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Русский язык – предмет огромного мировоззренческого потенциала, большой функциональной значимости.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Язык – не только как предмет, но как средство обучения в работе по другим предметам.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Язык – орудие мысли.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Эффективные способы воспитания интереса к предмету.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000" dirty="0" smtClean="0"/>
              <a:t>А) Форма урока</a:t>
            </a:r>
          </a:p>
          <a:p>
            <a:pPr>
              <a:buNone/>
            </a:pPr>
            <a:r>
              <a:rPr lang="ru-RU" sz="2000" dirty="0" smtClean="0"/>
              <a:t>                        Б) Содержание материала, метод работы с ним</a:t>
            </a:r>
          </a:p>
          <a:p>
            <a:pPr>
              <a:buNone/>
            </a:pPr>
            <a:r>
              <a:rPr lang="ru-RU" sz="2000" dirty="0" smtClean="0"/>
              <a:t>                               Г)  Нестандартное начало урока, его этапов (песня, ребус, викторина и т. д.)</a:t>
            </a:r>
          </a:p>
          <a:p>
            <a:pPr>
              <a:buNone/>
            </a:pPr>
            <a:r>
              <a:rPr lang="ru-RU" sz="2000" dirty="0" smtClean="0"/>
              <a:t>                                     Д) Создание ситуации успешности, атмосфера творческого поиска, радость открытия</a:t>
            </a:r>
          </a:p>
          <a:p>
            <a:pPr>
              <a:buNone/>
            </a:pPr>
            <a:r>
              <a:rPr lang="ru-RU" sz="2000" dirty="0" smtClean="0"/>
              <a:t>                                             Е) Формулировка темы, целей, проблем  урока        самими  учащимися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Ё) Использование  на уроке для организации учебной деятельности  вспомогательных предметов (в зависимости от учебной ситуации)</a:t>
            </a:r>
          </a:p>
          <a:p>
            <a:pPr>
              <a:buNone/>
            </a:pPr>
            <a:r>
              <a:rPr lang="ru-RU" sz="2000" dirty="0" smtClean="0"/>
              <a:t>                          Ж)  Использование  </a:t>
            </a:r>
            <a:r>
              <a:rPr lang="ru-RU" sz="2000" dirty="0" err="1" smtClean="0"/>
              <a:t>ИКТ-технологий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З) Проектная деятельность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И) Внеурочная деятельность (экскурсии по литературным местам России,  посещение театра, КВН, предметные недели )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К)    Краеведческий материал на уроке и во </a:t>
            </a:r>
            <a:r>
              <a:rPr lang="ru-RU" sz="2000" smtClean="0"/>
              <a:t>внеурочное время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            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Новизна опыта: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085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Ориентация на наиболее эффективные методы, формы, приёмы в обучении русскому языку и литературе  через </a:t>
            </a:r>
          </a:p>
          <a:p>
            <a:pPr>
              <a:buNone/>
            </a:pPr>
            <a:r>
              <a:rPr lang="ru-RU" sz="2000" dirty="0" smtClean="0"/>
              <a:t>         создание собственных программ элективных курсов ( «деловой русский язык», «Литературное краеведение») , факультативов;</a:t>
            </a:r>
          </a:p>
          <a:p>
            <a:pPr>
              <a:buNone/>
            </a:pPr>
            <a:r>
              <a:rPr lang="ru-RU" sz="2000" dirty="0" smtClean="0"/>
              <a:t>        реализации новых программ, УМК по русскому языку и литературе  (под ред. С.И.Львовой,  </a:t>
            </a:r>
            <a:r>
              <a:rPr lang="ru-RU" sz="2000" dirty="0" err="1" smtClean="0"/>
              <a:t>Меркина</a:t>
            </a:r>
            <a:r>
              <a:rPr lang="ru-RU" sz="2000" dirty="0" smtClean="0"/>
              <a:t> Г.С.) ;</a:t>
            </a:r>
          </a:p>
          <a:p>
            <a:pPr>
              <a:buNone/>
            </a:pPr>
            <a:r>
              <a:rPr lang="ru-RU" sz="2000" dirty="0" smtClean="0"/>
              <a:t>       реализация УМК « Вокруг тебя – Мир» ( ориентированный на развитие  познавательного  интереса учащихся;</a:t>
            </a:r>
          </a:p>
          <a:p>
            <a:pPr>
              <a:buNone/>
            </a:pPr>
            <a:r>
              <a:rPr lang="ru-RU" sz="2000" dirty="0" smtClean="0"/>
              <a:t>       использование в обучении </a:t>
            </a:r>
            <a:r>
              <a:rPr lang="ru-RU" sz="2000" dirty="0" err="1" smtClean="0"/>
              <a:t>ИКТ-технологий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dirty="0" smtClean="0"/>
              <a:t>        применение  нестандартных форм  и методов на уроках и во внеурочное время.</a:t>
            </a:r>
          </a:p>
          <a:p>
            <a:pPr>
              <a:buNone/>
            </a:pPr>
            <a:r>
              <a:rPr lang="ru-RU" sz="2000" dirty="0" smtClean="0"/>
              <a:t>       </a:t>
            </a:r>
            <a:endParaRPr lang="ru-RU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Результативность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42844" y="2000240"/>
          <a:ext cx="7262842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1538" y="1571612"/>
            <a:ext cx="81147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 результатах проделанной работы  можно судить по проведённому среди уча-</a:t>
            </a:r>
          </a:p>
          <a:p>
            <a:r>
              <a:rPr lang="ru-RU" dirty="0" err="1" smtClean="0"/>
              <a:t>щихся</a:t>
            </a:r>
            <a:r>
              <a:rPr lang="ru-RU" dirty="0" smtClean="0"/>
              <a:t> опросу. Анкетирование после проведения урока « Интеллектуальная игра</a:t>
            </a:r>
          </a:p>
          <a:p>
            <a:r>
              <a:rPr lang="ru-RU" dirty="0" smtClean="0"/>
              <a:t>по повести А.С.Пушкина « Капитанская дочка.»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6072206"/>
            <a:ext cx="8171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Помнят урок  2 Интересно на уроках литературы 3 Пользуются полученной  на</a:t>
            </a:r>
          </a:p>
          <a:p>
            <a:r>
              <a:rPr lang="ru-RU" dirty="0" smtClean="0"/>
              <a:t>уроке информацией 4 Хотят продолжить работу  по данной теме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Результативность.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714488"/>
            <a:ext cx="8065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Уровень  литературного образования учащихся на начало и конец учебного гола.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2214554"/>
          <a:ext cx="8143932" cy="4643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Вопросы для анкетирования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1  Какие книги вы успели прочитать за лето?</a:t>
            </a:r>
          </a:p>
          <a:p>
            <a:r>
              <a:rPr lang="ru-RU" sz="2000" dirty="0" smtClean="0"/>
              <a:t>2  Какие авторы вам встретились впервые?</a:t>
            </a:r>
          </a:p>
          <a:p>
            <a:r>
              <a:rPr lang="ru-RU" sz="2000" dirty="0" smtClean="0"/>
              <a:t>3  Какие герои вам запомнились?</a:t>
            </a:r>
          </a:p>
          <a:p>
            <a:r>
              <a:rPr lang="ru-RU" sz="2000" dirty="0" smtClean="0"/>
              <a:t>4  Какие  произведения вы бы хотели перечитать?</a:t>
            </a:r>
          </a:p>
          <a:p>
            <a:r>
              <a:rPr lang="ru-RU" sz="2000" dirty="0" smtClean="0"/>
              <a:t>5  Какие произведения, кроме рекомендованных, вы прочитали и посоветовали бы прочитать другим?</a:t>
            </a:r>
          </a:p>
          <a:p>
            <a:r>
              <a:rPr lang="ru-RU" sz="2000" dirty="0" smtClean="0"/>
              <a:t>6   Стихотворения каких поэтов вам понравились? Какие из них вы выучили наизусть?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Результат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1. Качественно изменилось отношение к урокам русского языка и литературы. (Рейтинг уроков повысился.)</a:t>
            </a:r>
          </a:p>
          <a:p>
            <a:r>
              <a:rPr lang="ru-RU" sz="2400" dirty="0" smtClean="0"/>
              <a:t>2. Изменилась мотивация к обучению русскому языку и литературе.</a:t>
            </a:r>
          </a:p>
          <a:p>
            <a:r>
              <a:rPr lang="ru-RU" sz="2400" dirty="0" smtClean="0"/>
              <a:t>3. Развиваются способности к анализу собственной деятельности.</a:t>
            </a:r>
          </a:p>
          <a:p>
            <a:r>
              <a:rPr lang="ru-RU" sz="2400" dirty="0" smtClean="0"/>
              <a:t>4. Повысился интерес   учащихся  к  предмету , выросла  активность ребят на уроке.</a:t>
            </a:r>
          </a:p>
          <a:p>
            <a:r>
              <a:rPr lang="ru-RU" sz="2400" dirty="0" smtClean="0"/>
              <a:t>5. Повысились результаты   работы учащихся (ЗУН) </a:t>
            </a:r>
            <a:endParaRPr lang="ru-RU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Рейтинг учебных предметов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Актуализация темы: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Вытекает из её актуальности, а именно:</a:t>
            </a:r>
          </a:p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Осуществление огромных задач современной педагогики связано с повышением интереса учащихся к учению.</a:t>
            </a:r>
          </a:p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                                         </a:t>
            </a:r>
            <a:r>
              <a:rPr lang="ru-RU" sz="3600" dirty="0" smtClean="0">
                <a:solidFill>
                  <a:schemeClr val="accent2"/>
                </a:solidFill>
              </a:rPr>
              <a:t>НО !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2"/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Наблюдается отсутствие интереса к изучению русского языка и литературы:</a:t>
            </a:r>
          </a:p>
          <a:p>
            <a:pPr marL="594360" indent="-457200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а)в век новых технологий и компьютеризации дети очень мало читают – падение интереса к чтению художественной литературы;</a:t>
            </a:r>
          </a:p>
          <a:p>
            <a:pPr marL="594360" indent="-457200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б)русский язык считается скучным предметом, о чём свидетельствует низкий рейтинг уроков русского языка  среди других  учебных дисциплин.</a:t>
            </a:r>
          </a:p>
          <a:p>
            <a:pPr marL="594360" indent="-457200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каком случае и почему ученик не хочет учиться?</a:t>
            </a:r>
          </a:p>
          <a:p>
            <a:pPr marL="594360" indent="-457200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 организовать его обучение , чтобы появилась устойчивая мотивация к обучению?</a:t>
            </a:r>
          </a:p>
          <a:p>
            <a:pPr marL="594360" indent="-457200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Какие методы, формы,  приёмы наиболее эффективны для реализации целей и задач по формированию интереса к предмету, по формированию устойчивой мотивации к обучению?</a:t>
            </a:r>
          </a:p>
          <a:p>
            <a:pPr>
              <a:buNone/>
            </a:pP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5" y="1643050"/>
            <a:ext cx="18906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85728"/>
            <a:ext cx="8229600" cy="78581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mtClean="0"/>
              <a:t>Цель  работы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643050"/>
            <a:ext cx="6400800" cy="321471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/>
                </a:solidFill>
              </a:rPr>
              <a:t>Выявить степень эффективности использования нетрадиционных (интерактивных) форм и методов обучения на уроках  русского языка и литературы и во внеурочное время.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6" name="6-конечная звезда 5"/>
          <p:cNvSpPr/>
          <p:nvPr/>
        </p:nvSpPr>
        <p:spPr>
          <a:xfrm>
            <a:off x="928662" y="4929198"/>
            <a:ext cx="7000924" cy="192880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chemeClr val="accent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Задачи работы: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Определить сущность понятия интерактивных форм обучения и их отличие от  традиционных форм обучения.</a:t>
            </a:r>
          </a:p>
          <a:p>
            <a:r>
              <a:rPr lang="ru-RU" dirty="0" smtClean="0"/>
              <a:t>2. Проанализировать, насколько эффективны мои усовершенствования, выявить какие изменения внести в мою работу, чтобы эта система соответствовала целям и задачам обучения.</a:t>
            </a:r>
          </a:p>
          <a:p>
            <a:r>
              <a:rPr lang="ru-RU" dirty="0" smtClean="0"/>
              <a:t>3.Эксперементально доказать эффективность применения усовершенствованной системы нетрадиционных форм обучения на уроках и во внеурочное время.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Содержание работы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Нестандартные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Учебно-поисковые </a:t>
            </a:r>
            <a:r>
              <a:rPr lang="ru-RU" dirty="0" smtClean="0">
                <a:solidFill>
                  <a:srgbClr val="FF0000"/>
                </a:solidFill>
              </a:rPr>
              <a:t>      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а) задания, возникновение интереса к которым   создаётся за счёт специфических языковых факторов   - проблемные задания и задания с компонентами занимательности; такие задания синтезируют и опознание , и объяснения: игры-загадки, игры-задачи,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игры---сцены,рассказы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 языке, диалоги;</a:t>
            </a:r>
          </a:p>
          <a:p>
            <a:pPr>
              <a:buNone/>
            </a:pP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б) по установке , определяющей характер  деятельности учащихся: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1)  опознавательные,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2)   объяснительные.</a:t>
            </a:r>
          </a:p>
          <a:p>
            <a:pPr>
              <a:buNone/>
            </a:pP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Исследовательские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Интерес к ним  рождается под влиянием предполагаемой деятельности, удивляющей своей необычностью- ученику, а не студенту предлагается вести исследование . Интерес вызывают многие задания необычностью формулировки, занимательным характером ( « В творческой лаборатории писателя..»)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6320333"/>
            <a:ext cx="4569257" cy="537667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6143644"/>
            <a:ext cx="4569257" cy="5376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Воспитание интереса  -  инструмент для  развития  творческой личности.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0" y="1571612"/>
          <a:ext cx="8858280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</TotalTime>
  <Words>1905</Words>
  <Application>Microsoft Office PowerPoint</Application>
  <PresentationFormat>Экран (4:3)</PresentationFormat>
  <Paragraphs>197</Paragraphs>
  <Slides>26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Апекс</vt:lpstr>
      <vt:lpstr>тема:</vt:lpstr>
      <vt:lpstr>Актуальность темы:</vt:lpstr>
      <vt:lpstr>Актуализация темы:</vt:lpstr>
      <vt:lpstr>Цель  работы</vt:lpstr>
      <vt:lpstr>Задачи работы:</vt:lpstr>
      <vt:lpstr>Содержание работы</vt:lpstr>
      <vt:lpstr>Нестандартные задания</vt:lpstr>
      <vt:lpstr>Слайд 8</vt:lpstr>
      <vt:lpstr>Воспитание интереса  -  инструмент для  развития  творческой личности.</vt:lpstr>
      <vt:lpstr>Какова роль интереса в образовательном процессе?</vt:lpstr>
      <vt:lpstr>Какие формы обучения называются активными?</vt:lpstr>
      <vt:lpstr>Примеры нетрадиционных технологий уроков</vt:lpstr>
      <vt:lpstr>Продолжение таблицы</vt:lpstr>
      <vt:lpstr>Слайд 14</vt:lpstr>
      <vt:lpstr>Слайд 15</vt:lpstr>
      <vt:lpstr>Педагогическая технология на основе системы эффективных уроков.</vt:lpstr>
      <vt:lpstr>продолжение</vt:lpstr>
      <vt:lpstr>технология</vt:lpstr>
      <vt:lpstr>Как  решить комплекс задач, стоящих перед уроком русского языка?</vt:lpstr>
      <vt:lpstr>Эффективные способы воспитания интереса к предмету.</vt:lpstr>
      <vt:lpstr>Новизна опыта:</vt:lpstr>
      <vt:lpstr>Результативность</vt:lpstr>
      <vt:lpstr>Результативность.</vt:lpstr>
      <vt:lpstr>Вопросы для анкетирования</vt:lpstr>
      <vt:lpstr>Результат работы</vt:lpstr>
      <vt:lpstr> Рейтинг учебных предметов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гаргон</dc:creator>
  <cp:lastModifiedBy>гаргон</cp:lastModifiedBy>
  <cp:revision>103</cp:revision>
  <dcterms:created xsi:type="dcterms:W3CDTF">2009-11-19T16:33:53Z</dcterms:created>
  <dcterms:modified xsi:type="dcterms:W3CDTF">2009-12-02T14:08:54Z</dcterms:modified>
</cp:coreProperties>
</file>