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A81E92-38F0-40AC-A48A-20FE308170F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367C94-007B-4738-8B41-09DB6A6CF8E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0EE2-5983-4C0A-B288-CC5DFDDD36A4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3600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ФЛОРА И РАСТИТЕЛЬНОСТЬ</a:t>
            </a:r>
            <a:br>
              <a:rPr lang="ru-RU" smtClean="0"/>
            </a:br>
            <a:r>
              <a:rPr lang="ru-RU" smtClean="0"/>
              <a:t>ЧЕЛЯБИНСКОЙ ОБЛАСТИ</a:t>
            </a:r>
            <a:br>
              <a:rPr lang="ru-RU" smtClean="0"/>
            </a:br>
            <a:r>
              <a:rPr lang="ru-RU" smtClean="0"/>
              <a:t>(часть 3)</a:t>
            </a:r>
            <a:br>
              <a:rPr lang="ru-RU" smtClean="0"/>
            </a:br>
            <a:endParaRPr lang="ru-RU" smtClean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140200" y="4581525"/>
            <a:ext cx="467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Челябинская область, </a:t>
            </a:r>
            <a:r>
              <a:rPr lang="ru-RU" dirty="0" err="1"/>
              <a:t>Аргаяшский</a:t>
            </a:r>
            <a:r>
              <a:rPr lang="ru-RU" dirty="0"/>
              <a:t> район,</a:t>
            </a:r>
          </a:p>
          <a:p>
            <a:pPr eaLnBrk="1" hangingPunct="1"/>
            <a:r>
              <a:rPr lang="ru-RU" dirty="0"/>
              <a:t>МОУ </a:t>
            </a:r>
            <a:r>
              <a:rPr lang="ru-RU" dirty="0" err="1"/>
              <a:t>Акбашевская</a:t>
            </a:r>
            <a:r>
              <a:rPr lang="ru-RU" dirty="0"/>
              <a:t> СОШ</a:t>
            </a:r>
          </a:p>
          <a:p>
            <a:pPr eaLnBrk="1" hangingPunct="1"/>
            <a:r>
              <a:rPr lang="ru-RU" dirty="0" err="1"/>
              <a:t>Якупова</a:t>
            </a:r>
            <a:r>
              <a:rPr lang="ru-RU" dirty="0"/>
              <a:t> Разима </a:t>
            </a:r>
            <a:r>
              <a:rPr lang="ru-RU" dirty="0" err="1"/>
              <a:t>Фаткулловна</a:t>
            </a:r>
            <a:r>
              <a:rPr lang="ru-RU" dirty="0"/>
              <a:t>,</a:t>
            </a:r>
          </a:p>
          <a:p>
            <a:pPr eaLnBrk="1" hangingPunct="1"/>
            <a:r>
              <a:rPr lang="ru-RU" dirty="0"/>
              <a:t>Учитель </a:t>
            </a:r>
            <a:r>
              <a:rPr lang="ru-RU" dirty="0" smtClean="0"/>
              <a:t>географии и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2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На растения влияют другие организмы. Это биотические факторы: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растений друг на друга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на растения растительноядных животных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на растения грибов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на растения бактерий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на растения насекомых опылителей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на растения животных , распространяющих плоды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на растения паразитов ,вызывающих болезни.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Влияние человека на растения.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942E4-EEC7-4A69-B2A4-0E190C9B9B3A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 разных условиях разные растения по – разному защищаются от поедания фитофагами. Растения быстро отрастают после поедания , защищаются колючками или имеют низкий рост или горькие листья.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10E19-C4D3-4FEE-93CC-4482A2A3E1DC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9DE99-A0EA-44D2-ACB0-F8E74ABA09C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52227" name="Picture 4" descr="Изображение 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Изображение 2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Паразиты растений – это особые организмы, которые поселяются на растениях или внутри них, но не уничтожают их сразу ,а долго живут за их счет.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В естественных условиях паразиты обычно не вызывают гибели растений, которые защищены от них специальными приспособлениями.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Паразиты опасны для культурных растений.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7088-F7C6-4276-BC1A-F7E0E98149C3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1AF70-C75A-4BB7-BD1D-C41C5F261657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54275" name="Picture 4" descr="Изображение 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8778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Изображение 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751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Насекомоопыляемые растения привлекают насекомых-опылителей  яркой окраской околоцветника и запахом. «Платой» за опыление служат нектар и пыльца, часть которой опылители поедают.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3011A-D9CA-4428-936B-CB5AD4695B9C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352D8-4E85-4C29-B249-5619D91F7A1D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56323" name="Picture 4" descr="Изображение 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0"/>
            <a:ext cx="6437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У растений, семена которых распространяются животными ,есть специальные приспособления: сочные плоды, маслянистые выросты на семенах, прицепки. Как правило, животные, распространяющие семена, получают от этого пользу.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96B19-510A-40B8-85C9-9239859886EB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32093-6099-416D-BE9F-092ABE7C21B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58371" name="Picture 4" descr="Изображение 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0338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Изображение 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03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Растения –хищники</a:t>
            </a:r>
            <a:br>
              <a:rPr lang="ru-RU" smtClean="0"/>
            </a:br>
            <a:r>
              <a:rPr lang="ru-RU" smtClean="0"/>
              <a:t>Растения -паразиты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 Челябинской области есть два растения-хищника: росянка и пузырчатка.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Растения паразиты не имеют хлорофилла, поэтому питаются за счет хозяина. Растения –полупаразиты сочетают фотосинтез и питание за счет хозяина.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B9CF1-28A4-4AB7-9FCD-191BCF1959D4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Растения и условия среды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Солнечный свет, вода, углекислый газ, элементы минерального питания – обязательные условия жизни растений. Если одного из них не будет, растение погибнет. Все это- элементы неживой природы. Их называют абиотическими (от </a:t>
            </a:r>
            <a:r>
              <a:rPr lang="ru-RU" i="1" smtClean="0"/>
              <a:t>а</a:t>
            </a:r>
            <a:r>
              <a:rPr lang="ru-RU" smtClean="0"/>
              <a:t> – не ,</a:t>
            </a:r>
            <a:r>
              <a:rPr lang="ru-RU" i="1" smtClean="0"/>
              <a:t>биос-</a:t>
            </a:r>
            <a:r>
              <a:rPr lang="ru-RU" smtClean="0"/>
              <a:t> жизнь) факторами окружающей среды.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03A3-8058-4D61-8A70-14B48AC19382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26E00-7A9B-433C-AFD2-49F260D5AE32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60419" name="Picture 4" descr="Изображение 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Изображение 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Растительные сообщества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Леса –самые сложные растительные сообщества. В их состав входят деревья ,кустарники ,травы ,мхи, лишайники. В области более 2 800 га покрыто лесами. Хвойные леса составляют 20 % площади лесов. Мелколиственные леса образованы березой и осиной. Пойменные леса – ивой ,вязью.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05B31-BFE4-4653-9B4D-9FF7A62FDF70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4A91B-7A1C-40FE-A413-CC6168119BC0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62467" name="Picture 4" descr="Изображение 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0"/>
            <a:ext cx="663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Растительные сообщества степей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Степи - самые богатые видами сообщества засухоустойчивых растений – ксерофитов. Они распространены там, где климат теплый, но осадков не достаточно, чтобы мог расти лес.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Степи занимают площадь более 35 тыс.кв.км.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C2D5E-1A6B-4B49-BD22-5FB521A53443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04770-EC02-48DA-9248-5617E973555E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64515" name="Picture 4" descr="Изображение 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76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Растительные сообщества лугов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Пойменные луга отличаются хорошим качеством травостоя, в состав которого входят ценные кормовые злаки и бобовые. Суходольные луга однообразны. Они используются как пастбища. На них преобладают виды низкотравья - подорожник, одуванчик , клевер ползучий. На низинных лугах, на сырых почвах возникают земляные кочки. Горные луга расположены в горной части области.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0EE97-1DF0-418B-A0F9-A15054D6DF14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CBE51-8870-430A-BA68-C57AE5F606D9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66563" name="Picture 4" descr="Изображение 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921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73D8D-BD98-466C-B2BD-FEC7C34173D2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67587" name="Picture 4" descr="Изображение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4882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54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B8DEF-C706-49F8-B621-F17AB912BB55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68611" name="Picture 4" descr="Изображение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848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597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На низинных лугах, на сырых почвах возникают земляные кочки</a:t>
            </a:r>
          </a:p>
        </p:txBody>
      </p:sp>
    </p:spTree>
    <p:extLst>
      <p:ext uri="{BB962C8B-B14F-4D97-AF65-F5344CB8AC3E}">
        <p14:creationId xmlns:p14="http://schemas.microsoft.com/office/powerpoint/2010/main" val="233492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Из числа абиотических условий среды для Челябинской области самым важным является увлажнение. Слова – гидрофит, мезофит и ксерофит – обозначают три группы растений по отношению к условиям увлажнения: влаголюбивые, виды средних по увлажнению почв и засухоустойчивые растения.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C32E9-6D92-4218-ABB7-AE7CE0D3AC56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F32BE-7DE8-4664-9735-62D62B994CEF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44035" name="Picture 4" descr="Изображение 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94993-B81B-453F-B805-C20DD01702C2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45059" name="Picture 4" descr="Изображение 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61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Приспособление растений к засолению: галофиты. Это растения, приспособленные к жизни на засоленных почвах. В Челябинской области засоленные почвы встречаются в степной зоне. Среди засоленных почв различают: солончаки и солонцы. На солончаках соли расположены у поверхности почвы ,а на солонцах –на глубине 20-40 см.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1C89B-DAC9-45A8-AA8B-A1F0A536F05C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B1FB-93AE-4227-BFC9-63A53C85CA6E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47107" name="Picture 4" descr="Изображение 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Растения затененных местообитаний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Не всем растениям нужен яркий солнечный свет. Под густым пологом леса в сумраке растут копытень, вороний глаз, мхи, папоротники. Теневыносливые растения имеют темно-зеленые листья с большим количеством хлорофилла.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80AB0-0E5D-4BA8-B2B6-22384AD1BF0D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50F4-26B4-4AAB-9226-268974E1581A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49155" name="Picture 4" descr="Изображение 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0"/>
            <a:ext cx="648493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92D05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644</Words>
  <Application>Microsoft Office PowerPoint</Application>
  <PresentationFormat>Экран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ФЛОРА И РАСТИТЕЛЬНОСТЬ ЧЕЛЯБИНСКОЙ ОБЛАСТИ (часть 3) </vt:lpstr>
      <vt:lpstr>Растения и условия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 затененных местообитаний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 –хищники Растения -паразиты</vt:lpstr>
      <vt:lpstr>Презентация PowerPoint</vt:lpstr>
      <vt:lpstr>Растительные сообщества</vt:lpstr>
      <vt:lpstr>Презентация PowerPoint</vt:lpstr>
      <vt:lpstr>Растительные сообщества степей</vt:lpstr>
      <vt:lpstr>Презентация PowerPoint</vt:lpstr>
      <vt:lpstr>Растительные сообщества лугов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 И РАСТИТЕЛЬНОСТЬ ЧЕЛЯБИНСКОЙ ОБЛАСТИ (часть 3) </dc:title>
  <dc:creator>Ридаль</dc:creator>
  <cp:lastModifiedBy>Ридаль</cp:lastModifiedBy>
  <cp:revision>2</cp:revision>
  <dcterms:created xsi:type="dcterms:W3CDTF">2013-11-19T05:53:37Z</dcterms:created>
  <dcterms:modified xsi:type="dcterms:W3CDTF">2013-11-19T07:37:09Z</dcterms:modified>
</cp:coreProperties>
</file>