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5" r:id="rId3"/>
    <p:sldId id="257" r:id="rId4"/>
    <p:sldId id="258" r:id="rId5"/>
    <p:sldId id="259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24757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Times New Roman"/>
                <a:ea typeface="Calibri"/>
                <a:cs typeface="Times New Roman"/>
              </a:rPr>
              <a:t>Применение технологии функционального </a:t>
            </a:r>
            <a:r>
              <a:rPr lang="ru-RU" sz="4000" dirty="0" err="1">
                <a:latin typeface="Times New Roman"/>
                <a:ea typeface="Calibri"/>
                <a:cs typeface="Times New Roman"/>
              </a:rPr>
              <a:t>биоуправления</a:t>
            </a:r>
            <a:r>
              <a:rPr lang="ru-RU" sz="4000" dirty="0">
                <a:latin typeface="Times New Roman"/>
                <a:ea typeface="Calibri"/>
                <a:cs typeface="Times New Roman"/>
              </a:rPr>
              <a:t> в работе с детьми с тяжелой речевой патологией.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А.А. Пономарева</a:t>
            </a:r>
          </a:p>
          <a:p>
            <a:r>
              <a:rPr lang="ru-RU" sz="2800" dirty="0" smtClean="0"/>
              <a:t>Педагог-психолог</a:t>
            </a:r>
          </a:p>
          <a:p>
            <a:r>
              <a:rPr lang="ru-RU" sz="2800" dirty="0" smtClean="0"/>
              <a:t>ГБС(К)ОУ школа-интернат </a:t>
            </a:r>
            <a:r>
              <a:rPr lang="en-US" sz="2800" dirty="0" smtClean="0"/>
              <a:t>(V</a:t>
            </a:r>
            <a:r>
              <a:rPr lang="ru-RU" sz="2800" dirty="0" smtClean="0"/>
              <a:t> вида) №2</a:t>
            </a:r>
          </a:p>
          <a:p>
            <a:r>
              <a:rPr lang="ru-RU" sz="2800" dirty="0" smtClean="0"/>
              <a:t>Адмиралтейского района СПб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8821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834906" cy="3445566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1968"/>
            <a:ext cx="4248472" cy="3043318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62" y="188640"/>
            <a:ext cx="4176464" cy="24619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5286"/>
            <a:ext cx="2344477" cy="3034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2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3671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способствуют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Оптимизации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психофизиологического состояния (оздоровлению) детей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Профилактке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коррекции нарушений речи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Нормализации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психоэмоционального состояния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нарушений поведения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концентрации внимания, памяти, работоспособности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академической успеваемости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адаптационных возможностей, следовательно успешному преодолению жизненных трудностей.</a:t>
            </a:r>
          </a:p>
        </p:txBody>
      </p:sp>
    </p:spTree>
    <p:extLst>
      <p:ext uri="{BB962C8B-B14F-4D97-AF65-F5344CB8AC3E}">
        <p14:creationId xmlns:p14="http://schemas.microsoft.com/office/powerpoint/2010/main" val="15404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3887" y="404664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рограмма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«Экватор»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обучает навыкам психофизиологической саморегуляции,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вырабатывается навык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произвольного повышения периферической температуры –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данном случае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температура на кончиках пальцев.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64904"/>
            <a:ext cx="388843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0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59618"/>
            <a:ext cx="4248472" cy="5990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085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389518"/>
            <a:ext cx="4608512" cy="3640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293096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условия жизни, являются источником большого количества стрессовых факторов, оказывающих влияние на физическое и психическое благополучие детей.</a:t>
            </a:r>
          </a:p>
        </p:txBody>
      </p:sp>
    </p:spTree>
    <p:extLst>
      <p:ext uri="{BB962C8B-B14F-4D97-AF65-F5344CB8AC3E}">
        <p14:creationId xmlns:p14="http://schemas.microsoft.com/office/powerpoint/2010/main" val="136088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836712"/>
            <a:ext cx="813690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Для детей логопатов характерны: повышенная тревожность, застенчивость, либо наоборот агрессия,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гиперактивность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, они сильно подвержены стрессу, все это является препятствиями для развития потенциалов личности.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0565"/>
            <a:ext cx="3471788" cy="296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9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Биологическая обратная связь (БОС) - это техника, обучающая  улучшать своё здоровье и психологическое состояние, наблюдая сигналы, идущие от собственного тела. Этот метод научно обоснован и базируется на многочисленных экспериментах и обширной клинической практике.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86" y="3501008"/>
            <a:ext cx="4178236" cy="278549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7409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20698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Функциональное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биоуправление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(ФБУ) - произвольное управление физиологическими процессами организма в нужном для оздоровительных и тренировочных целей направлении с помощью специализированных технических средств.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9253"/>
            <a:ext cx="3695700" cy="2600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71379" cy="5743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440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27606"/>
            <a:ext cx="29523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70" y="2827606"/>
            <a:ext cx="3344198" cy="3344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83568" y="868051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Биокомпьютерные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тренажеры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НПФ«Амалтея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«Волна» и «Экватор». </a:t>
            </a:r>
          </a:p>
        </p:txBody>
      </p:sp>
    </p:spTree>
    <p:extLst>
      <p:ext uri="{BB962C8B-B14F-4D97-AF65-F5344CB8AC3E}">
        <p14:creationId xmlns:p14="http://schemas.microsoft.com/office/powerpoint/2010/main" val="24799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709" y="2204864"/>
            <a:ext cx="2981560" cy="331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целью программы «Волна» является обучение ребенка навыку диафрагмального дыхания.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1" y="1466003"/>
            <a:ext cx="5543392" cy="4270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9704" y="5589240"/>
            <a:ext cx="6450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диафрагмальном дыхании воздух как бы набирается и выталкивается животом. Диафрагмальное дыхание считается наиболее физиологичным для человека, правильным и оптимальным типом дыхания. </a:t>
            </a:r>
          </a:p>
        </p:txBody>
      </p:sp>
    </p:spTree>
    <p:extLst>
      <p:ext uri="{BB962C8B-B14F-4D97-AF65-F5344CB8AC3E}">
        <p14:creationId xmlns:p14="http://schemas.microsoft.com/office/powerpoint/2010/main" val="377225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725"/>
            <a:ext cx="5616624" cy="3732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3324" y="38610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дышит правильно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пульс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становится реже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картинка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меняется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запоминает правильное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ощущение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оздается навык дыхания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18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85</TotalTime>
  <Words>276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Применение технологии функционального биоуправления в работе с детьми с тяжелой речевой патологией.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технологии функционального биоуправления в работе с детьми с тяжелой речевой патологией.</dc:title>
  <dc:creator>Анастасия</dc:creator>
  <cp:lastModifiedBy>Анастасия</cp:lastModifiedBy>
  <cp:revision>9</cp:revision>
  <dcterms:created xsi:type="dcterms:W3CDTF">2014-03-16T11:52:26Z</dcterms:created>
  <dcterms:modified xsi:type="dcterms:W3CDTF">2014-04-19T17:44:37Z</dcterms:modified>
</cp:coreProperties>
</file>