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72" r:id="rId4"/>
    <p:sldId id="257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5" r:id="rId15"/>
    <p:sldId id="282" r:id="rId16"/>
    <p:sldId id="286" r:id="rId17"/>
    <p:sldId id="264" r:id="rId18"/>
    <p:sldId id="265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458200" cy="2786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latin typeface="Monotype Corsiva" pitchFamily="66" charset="0"/>
              </a:rPr>
              <a:t>ДИЕТА - это мода       или </a:t>
            </a:r>
            <a:br>
              <a:rPr lang="ru-RU" sz="6000" b="1" dirty="0" smtClean="0">
                <a:latin typeface="Monotype Corsiva" pitchFamily="66" charset="0"/>
              </a:rPr>
            </a:br>
            <a:r>
              <a:rPr lang="ru-RU" sz="6000" b="1" dirty="0" smtClean="0">
                <a:latin typeface="Monotype Corsiva" pitchFamily="66" charset="0"/>
              </a:rPr>
              <a:t>вред здоровью?</a:t>
            </a:r>
            <a:endParaRPr lang="ru-RU" sz="60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3357562"/>
            <a:ext cx="6143668" cy="292895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Презентацию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Идрисова Ю.А.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	Петропавловск-Камчатский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         		2014г.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Толстый и тонки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000372"/>
            <a:ext cx="3643338" cy="3436881"/>
          </a:xfrm>
          <a:prstGeom prst="round2SameRect">
            <a:avLst/>
          </a:prstGeom>
          <a:ln w="57150">
            <a:solidFill>
              <a:schemeClr val="accent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Низкокалорийные диеты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000108"/>
            <a:ext cx="8686800" cy="5643602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принцип – серьезное ограничение общей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калорийности рациона.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К низкокалорийным можно отнести диеты, потребление калорий в которых не превышает 1500 килокалорий в день для женщин и 2200 килокалорий в день для мужчин. Это диета Ларисы Долиной, английская и овощная диеты. 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3143248"/>
            <a:ext cx="3357586" cy="32861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Ограничение  калорийности рациона  приводит к расходованию  жировых запасов, за счет чего и происходит  снижение  веса.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2066" y="3143248"/>
            <a:ext cx="3500462" cy="32861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tx1"/>
              </a:solidFill>
            </a:endParaRPr>
          </a:p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 время такой диеты часто возникает дефицит витаминов, микроэлементов и других жизненно важных веществ. А после прекращения диеты вес возвращается с избытком.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sz="72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C:\Users\Ю\Desktop\смайлики\img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0"/>
            <a:ext cx="1357290" cy="171277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Раздельное питание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000108"/>
            <a:ext cx="8686800" cy="564360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(доктор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Шелтон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утверждает, что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большинство продуктов нормально усваиваются организмом только при их раздельном употреблении, потому что для их переваривания организм выделяет разные соки. 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2857496"/>
            <a:ext cx="4357718" cy="37862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Необходимо  есть  белки, жиры и углеводы отдельно приводит к более дробному питанию, а это помогает достигнуть временной потери веса.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2857496"/>
            <a:ext cx="4071966" cy="37862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tx1"/>
              </a:solidFill>
            </a:endParaRPr>
          </a:p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Организм  человека вырабатывает достаточное  количество ферментов, чтобы одновременно поступающие в желудок белки и углеводы  отлично усваивались. Главный вред раздельного питания – это нарушение микрофлоры переваривающих систем, несварение желудка. 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sz="7200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 descr="C:\Users\Ю\Desktop\смайлики\img1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42873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15" grpId="0" uiExpand="1" build="allAtOnce" animBg="1"/>
      <p:bldP spid="15" grpId="1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Диеты с применением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пищевых добавок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000108"/>
            <a:ext cx="8686800" cy="564360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214422"/>
            <a:ext cx="4357718" cy="3929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Временное похудение наступает из-за того, что  добавки, которые надо запивать водой, «разбухают»  в желудке и вызывают чувство насыщения, что заменяет полноценный прием пищи.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2857496"/>
            <a:ext cx="4071966" cy="37862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tx1"/>
              </a:solidFill>
            </a:endParaRPr>
          </a:p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Организм  быстро выводит пищевые добавки и начинает требовать обычной еды.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sz="7200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 descr="C:\Users\Ю\Desktop\смайлики\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142984"/>
            <a:ext cx="2228850" cy="1638300"/>
          </a:xfrm>
          <a:prstGeom prst="rect">
            <a:avLst/>
          </a:prstGeom>
          <a:noFill/>
        </p:spPr>
      </p:pic>
      <p:pic>
        <p:nvPicPr>
          <p:cNvPr id="4099" name="Picture 3" descr="C:\Users\Ю\Desktop\смайлики\img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286388"/>
            <a:ext cx="1981200" cy="140017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Рациональное питание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0" y="1285860"/>
            <a:ext cx="3214710" cy="364333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Первый принцип– </a:t>
            </a:r>
            <a:r>
              <a:rPr lang="ru-RU" dirty="0" smtClean="0">
                <a:solidFill>
                  <a:schemeClr val="tx1"/>
                </a:solidFill>
              </a:rPr>
              <a:t>энергетическая ценность должна соответствовать энергетическим затратам организма.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857356" y="2928934"/>
            <a:ext cx="3429024" cy="37147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Второй принцип– </a:t>
            </a:r>
            <a:r>
              <a:rPr lang="ru-RU" dirty="0" smtClean="0">
                <a:solidFill>
                  <a:schemeClr val="tx1"/>
                </a:solidFill>
              </a:rPr>
              <a:t>пищевые вещества (белки, жиры,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углеводы,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минеральные вещества, витамины) должны находиться в определенном отношении.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28992" y="1214422"/>
            <a:ext cx="3214710" cy="37862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Третий принцип– </a:t>
            </a:r>
            <a:r>
              <a:rPr lang="ru-RU" dirty="0" smtClean="0">
                <a:solidFill>
                  <a:schemeClr val="tx1"/>
                </a:solidFill>
              </a:rPr>
              <a:t>соблюдение оптимального режима питания.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143504" y="2857496"/>
            <a:ext cx="3429024" cy="37147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Четвертый принцип– </a:t>
            </a:r>
            <a:r>
              <a:rPr lang="ru-RU" dirty="0" smtClean="0">
                <a:solidFill>
                  <a:schemeClr val="tx1"/>
                </a:solidFill>
              </a:rPr>
              <a:t>создание оптимальных условий для усвоения пищи человеком.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точки зрения диетолога диета должна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быть сбалансированной;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должна включать в себя: овощи, фрукты, цельные крупы, нежирные мясные и молочные продукты, растительные масла в небольших количествах. При этом питание должно быть частым и дробным, 4-6 раз в день; 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состоять только из натуральных продуктов;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быть разнообразной и вкусной.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вы все же решились применить диету для похудения, то должны помнить!!!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Быстрое похудение вызывает стресс организма.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 помнить, что нормальный ритм похудения для взрослого человека от 500г до 1 кг в неделю.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Совмещение здоровой и питательной пищи с физической активностью поможет предотвратить набор веса.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Среди учащихся 10-11 классов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Маоу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№3 имени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а.с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Пушкина был проведен опрос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Довольны ли Вы своей фигурой?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когда-нибудь сидели на диетах?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Добились ли Вы желаемого результата, находясь на диете?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Вы считаете, диета приносит вред или пользу здоровью?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результатам анкетирования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14422"/>
            <a:ext cx="3714776" cy="29289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90% опрошенных </a:t>
            </a:r>
          </a:p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не довольны </a:t>
            </a:r>
          </a:p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своей фигурой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1928802"/>
            <a:ext cx="3714776" cy="29289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60% опрошенных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когда-либо сидели на диетах. Из них – половина добилась желаемого результата.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2571744"/>
            <a:ext cx="3714776" cy="29289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60% опрошенных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считают, что диета наносит вред здоровью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3214686"/>
            <a:ext cx="3714776" cy="29289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25% опрошенных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считают, что диета приносит пользу здоровью человека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43504" y="3929042"/>
            <a:ext cx="3714776" cy="29289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15% опрошенных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воздержались от ответа на 4 вопрос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J:\смайлики\img25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071546"/>
            <a:ext cx="2323791" cy="244042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24000" algn="just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стоит изнурять себя диетами.</a:t>
            </a:r>
          </a:p>
          <a:p>
            <a:pPr marL="324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Необходимо просто подкорректировать свой обычный рацион в соответствии с идеями рационального питания.</a:t>
            </a:r>
          </a:p>
          <a:p>
            <a:pPr marL="324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Диета – образ жизни, поэтому важно выбрать такую систему питания, которой можно будет придерживаться длительное время. </a:t>
            </a:r>
          </a:p>
          <a:p>
            <a:pPr marL="324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Такой безопасной системой питания является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РАЦИОНАЛЬНОЕ ПИТАНИЕ. </a:t>
            </a:r>
          </a:p>
          <a:p>
            <a:pPr marL="32400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Вред от применения диет модных эстетических диет очевиден. А лечебные диеты, наоборот, отвечают всем канонам рационального питания, а значит, служат источником красоты и здоровья.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konstantinova_u\Рабочий стол\Новая папка\2468594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94157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357166"/>
            <a:ext cx="3857652" cy="2643206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изучить и обосновать влияние диет на организм человека.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00496" y="1600200"/>
            <a:ext cx="4991104" cy="4724400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1.Собрать и обработать информацию о диетах.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2.Провести социологический опрос среди 10-11 классов.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На основе собранной информации сделать вывод о пользе и вреде диет.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uiExpand="1" build="p"/>
      <p:bldP spid="6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Мартинчик</a:t>
            </a:r>
            <a:r>
              <a:rPr lang="ru-RU" dirty="0" smtClean="0"/>
              <a:t> А.Н. Физиология питания, санитария и гигиена. М: Мастерство: высшая школа, 2000. – 192с.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PohudenieDieta.ru›diety</a:t>
            </a:r>
            <a:r>
              <a:rPr lang="en-US" dirty="0" smtClean="0"/>
              <a:t>/</a:t>
            </a:r>
            <a:r>
              <a:rPr lang="en-US" dirty="0" err="1" smtClean="0"/>
              <a:t>klassifikaciya</a:t>
            </a:r>
            <a:r>
              <a:rPr lang="en-US" dirty="0" smtClean="0"/>
              <a:t>-diet…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missfit.ru›</a:t>
            </a:r>
            <a:r>
              <a:rPr lang="ru-RU" dirty="0" smtClean="0"/>
              <a:t>Диеты: критика диет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all4girls.ru›zdorove/</a:t>
            </a:r>
            <a:r>
              <a:rPr lang="en-US" dirty="0" err="1" smtClean="0"/>
              <a:t>diety</a:t>
            </a:r>
            <a:r>
              <a:rPr lang="en-US" dirty="0" smtClean="0"/>
              <a:t>/istoriya-diet.html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bistropohudet.net›</a:t>
            </a:r>
            <a:r>
              <a:rPr lang="ru-RU" dirty="0" err="1" smtClean="0"/>
              <a:t>диеты-классификация</a:t>
            </a:r>
            <a:r>
              <a:rPr lang="ru-RU" dirty="0" smtClean="0"/>
              <a:t>/ 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гипотеза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Диеты для похудения  являются источником красоты и здоровья!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Диета и красот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786058"/>
            <a:ext cx="2571768" cy="2571768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pic>
        <p:nvPicPr>
          <p:cNvPr id="6" name="Рисунок 5" descr="Физические упражнени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2857496"/>
            <a:ext cx="3143272" cy="2619393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1026" name="Picture 2" descr="C:\Documents and Settings\konstantinova_u\Рабочий стол\aa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786190"/>
            <a:ext cx="1857388" cy="249199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ДИЕТА – что это?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	Диета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совокупность правил употребления пищи человеком  или другим живым организмом.  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Диета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может характеризоваться  такими факторами, как  химический  состав,  физические свойства,  кулинарная обработка еды, а так же время и интервалы приема пищи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Диеты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различных культур могут иметь существенные различия и включать или исключать  конкретные продукты питания. 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uiExpand="1" build="p"/>
      <p:bldP spid="3" grpId="2" uiExpand="1" build="p"/>
      <p:bldP spid="3" grpId="3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ДИЕТА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rot="1972361">
            <a:off x="2140941" y="1281916"/>
            <a:ext cx="524992" cy="936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246074">
            <a:off x="6374679" y="1279300"/>
            <a:ext cx="524992" cy="936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71472" y="2428868"/>
            <a:ext cx="3429024" cy="3508376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ЛЕЧЕБНАЯ ДИЕТА 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лечебный рацион больного человека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929190" y="2428868"/>
            <a:ext cx="3429000" cy="350520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ЭСТЕТИЧЕСКАЯ ДИЕТА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Диета по группе крови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Овощная диета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Кремлевская диета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Японская диета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Диета Л. Долиной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2050" grpId="0" animBg="1"/>
      <p:bldP spid="20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58200" cy="1000132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Типы диет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28596" y="1500174"/>
            <a:ext cx="3929090" cy="4800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диеты с применением 		   пищевых добавок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низкокалорийные  диеты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малоуглеводные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диеты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диета по группе крови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раздельное питание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маложирные диеты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монодиеты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3074" name="Picture 2" descr="C:\Documents and Settings\konstantinova_u\Рабочий стол\Новая папка\img10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5" y="1714488"/>
            <a:ext cx="3920340" cy="392034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монодиеты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состав таких диет входит только один или два продукта.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К ним относятся: яблочная, кефирная, шоколадная, рисовая,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гречневая, банановая, картофельная.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3286124"/>
            <a:ext cx="3357586" cy="32147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+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Вес снижается за короткий срок: 2-4 кг за несколько дне</a:t>
            </a:r>
            <a:r>
              <a:rPr lang="ru-RU" dirty="0" smtClean="0">
                <a:solidFill>
                  <a:schemeClr val="tx1"/>
                </a:solidFill>
              </a:rPr>
              <a:t>й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00628" y="3286124"/>
            <a:ext cx="3571900" cy="321471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Организм будет недополучать те или иные вещества, витамины, микроэлементы, поэтому срок любой монодиеты не должен превышать 3-5 дней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</p:txBody>
      </p:sp>
      <p:pic>
        <p:nvPicPr>
          <p:cNvPr id="4098" name="Picture 2" descr="C:\Documents and Settings\konstantinova_u\Рабочий стол\Новая папка\img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1" y="0"/>
            <a:ext cx="1357290" cy="163085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Маложирные  диеты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Диеты с ограниченным потреблением жиров, как правило, до 30-50 грамм в сутки. К ним относятся диета доктора Орниша и импульсная диета Михаила Гинзбурга.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2786058"/>
            <a:ext cx="4000528" cy="38576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Организм расходует накопившийся жир, за счет чего происходит снижение веса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00562" y="2786058"/>
            <a:ext cx="4214842" cy="3857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tx1"/>
              </a:solidFill>
            </a:endParaRPr>
          </a:p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 длительном ограничении потребления жиров в организме может возникнуть дефицит незаменимых жирных полиненасыщенных кислот, которые организм сам не вырабатывает и жирорастворимые витамины (гр. А, Д, Е, К) не усваиваются организмом.</a:t>
            </a:r>
          </a:p>
          <a:p>
            <a:pPr algn="ctr"/>
            <a:endParaRPr lang="ru-RU" sz="7200" dirty="0" smtClean="0">
              <a:solidFill>
                <a:schemeClr val="tx1"/>
              </a:solidFill>
            </a:endParaRPr>
          </a:p>
        </p:txBody>
      </p:sp>
      <p:pic>
        <p:nvPicPr>
          <p:cNvPr id="28674" name="Picture 2" descr="C:\Documents and Settings\konstantinova_u\Рабочий стол\Новая папка\img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3448" y="214290"/>
            <a:ext cx="1468174" cy="114300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15" grpId="0" uiExpand="1" build="allAtOnce" animBg="1"/>
      <p:bldP spid="15" grpId="1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Малоуглеводные  диеты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000108"/>
            <a:ext cx="8686800" cy="564360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Малоуглеводные диеты основываются на высказывании: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«Сахар – белая смерть!». Избыток углеводов,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не израсходованный организмом, преобразуется в жиры, которые откладываются про запас.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К таким диетам относится: Кремлевская, французская, белковая диеты и диета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Монтиньяка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3143248"/>
            <a:ext cx="3357586" cy="32861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Если потребляемых углеводов  для текущих энергозатрат не хватает,  организм начинает  сжигать  жировые  резервы.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2066" y="3143248"/>
            <a:ext cx="3500462" cy="32861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tx1"/>
              </a:solidFill>
            </a:endParaRPr>
          </a:p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Возможен упадок сил, обморок,  сонливость,  снижение  работоспособности,  постоянное  чувство  голода.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sz="72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Ю\Desktop\смайлики\img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0"/>
            <a:ext cx="1676400" cy="1524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1001</TotalTime>
  <Words>646</Words>
  <PresentationFormat>Экран (4:3)</PresentationFormat>
  <Paragraphs>199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ДИЕТА - это мода       или  вред здоровью?</vt:lpstr>
      <vt:lpstr>Слайд 2</vt:lpstr>
      <vt:lpstr>гипотеза</vt:lpstr>
      <vt:lpstr>ДИЕТА – что это?</vt:lpstr>
      <vt:lpstr>ДИЕТА</vt:lpstr>
      <vt:lpstr>Типы диет</vt:lpstr>
      <vt:lpstr>монодиеты</vt:lpstr>
      <vt:lpstr>Маложирные  диеты</vt:lpstr>
      <vt:lpstr>Малоуглеводные  диеты</vt:lpstr>
      <vt:lpstr>Низкокалорийные диеты</vt:lpstr>
      <vt:lpstr>Раздельное питание</vt:lpstr>
      <vt:lpstr>Диеты с применением  пищевых добавок</vt:lpstr>
      <vt:lpstr>Рациональное питание</vt:lpstr>
      <vt:lpstr>С точки зрения диетолога диета должна</vt:lpstr>
      <vt:lpstr>Если вы все же решились применить диету для похудения, то должны помнить!!!</vt:lpstr>
      <vt:lpstr>Среди учащихся 10-11 классов  Маоу сош №3 имени а.с. Пушкина был проведен опрос</vt:lpstr>
      <vt:lpstr>По результатам анкетирования</vt:lpstr>
      <vt:lpstr>ВЫВОДЫ</vt:lpstr>
      <vt:lpstr>Слайд 19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ДИЕТА-это мода       или вред здоровью?</dc:title>
  <cp:lastModifiedBy>konstantinova_u</cp:lastModifiedBy>
  <cp:revision>92</cp:revision>
  <dcterms:modified xsi:type="dcterms:W3CDTF">2014-04-10T03:16:33Z</dcterms:modified>
</cp:coreProperties>
</file>