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4" r:id="rId3"/>
    <p:sldId id="263" r:id="rId4"/>
    <p:sldId id="266" r:id="rId5"/>
    <p:sldId id="279" r:id="rId6"/>
    <p:sldId id="267" r:id="rId7"/>
    <p:sldId id="268" r:id="rId8"/>
    <p:sldId id="269" r:id="rId9"/>
    <p:sldId id="265" r:id="rId10"/>
    <p:sldId id="270" r:id="rId11"/>
    <p:sldId id="276" r:id="rId12"/>
    <p:sldId id="277" r:id="rId13"/>
    <p:sldId id="278" r:id="rId14"/>
    <p:sldId id="275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89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6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5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3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297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88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1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5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186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3048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Sansbvcbdsfstitre-1sdfsfs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smtClean="0">
                <a:solidFill>
                  <a:srgbClr val="FFFFFF"/>
                </a:solidFill>
              </a:rPr>
              <a:t>Page </a:t>
            </a:r>
            <a:fld id="{D0D0FE28-B3E7-4D0A-9E7E-EE98AF9C8ED6}" type="slidenum">
              <a:rPr lang="fr-FR" b="1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Каков состав атмосферы?</a:t>
            </a:r>
          </a:p>
          <a:p>
            <a:r>
              <a:rPr lang="ru-RU" dirty="0" smtClean="0"/>
              <a:t>Какие бывают облака?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Что такое погода?</a:t>
            </a:r>
          </a:p>
          <a:p>
            <a:r>
              <a:rPr lang="ru-RU" dirty="0" smtClean="0"/>
              <a:t>Что такое климат?</a:t>
            </a:r>
          </a:p>
          <a:p>
            <a:r>
              <a:rPr lang="ru-RU" dirty="0" smtClean="0"/>
              <a:t>Какие народные приметы о погоде вы знаете?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06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1" y="404664"/>
            <a:ext cx="4193783" cy="657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Воды суши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2448272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Реки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639851"/>
            <a:ext cx="230425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Озёра 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1268760"/>
            <a:ext cx="237626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Болота 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2348880"/>
            <a:ext cx="2304256" cy="8072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Ледники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348879"/>
            <a:ext cx="2664296" cy="8072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Подземные воды</a:t>
            </a:r>
            <a:endParaRPr lang="ru-RU" sz="2800" b="1" dirty="0"/>
          </a:p>
        </p:txBody>
      </p:sp>
      <p:cxnSp>
        <p:nvCxnSpPr>
          <p:cNvPr id="11" name="Прямая со стрелкой 10"/>
          <p:cNvCxnSpPr>
            <a:endCxn id="8" idx="0"/>
          </p:cNvCxnSpPr>
          <p:nvPr/>
        </p:nvCxnSpPr>
        <p:spPr>
          <a:xfrm>
            <a:off x="2987824" y="1061884"/>
            <a:ext cx="0" cy="12869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6" idx="0"/>
          </p:cNvCxnSpPr>
          <p:nvPr/>
        </p:nvCxnSpPr>
        <p:spPr>
          <a:xfrm>
            <a:off x="4436643" y="1061884"/>
            <a:ext cx="63349" cy="5779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1"/>
          </p:cNvCxnSpPr>
          <p:nvPr/>
        </p:nvCxnSpPr>
        <p:spPr>
          <a:xfrm flipH="1">
            <a:off x="1403649" y="733274"/>
            <a:ext cx="936102" cy="535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7" idx="0"/>
          </p:cNvCxnSpPr>
          <p:nvPr/>
        </p:nvCxnSpPr>
        <p:spPr>
          <a:xfrm>
            <a:off x="6533534" y="733274"/>
            <a:ext cx="1026798" cy="5354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68144" y="1061884"/>
            <a:ext cx="665390" cy="12869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635896" y="3645024"/>
            <a:ext cx="5112568" cy="1728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Воды суши занимают всего 0,02% от вод гидросферы.</a:t>
            </a:r>
          </a:p>
          <a:p>
            <a:pPr algn="ctr"/>
            <a:r>
              <a:rPr lang="ru-RU" sz="2400" dirty="0" smtClean="0"/>
              <a:t>Какое значение имеют воды суши для человека, Земли?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981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Значение воды.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145435"/>
          </a:xfrm>
        </p:spPr>
        <p:txBody>
          <a:bodyPr/>
          <a:lstStyle/>
          <a:p>
            <a:r>
              <a:rPr lang="ru-RU" dirty="0" smtClean="0"/>
              <a:t>2\3 массы тела взрослого человека составляет вода</a:t>
            </a:r>
          </a:p>
          <a:p>
            <a:r>
              <a:rPr lang="ru-RU" dirty="0" smtClean="0"/>
              <a:t>Наша кровь содержит 83% воды, сердце  и мозг – около 80%</a:t>
            </a:r>
          </a:p>
          <a:p>
            <a:r>
              <a:rPr lang="ru-RU" dirty="0" smtClean="0"/>
              <a:t>При потери 12% влаги человек умирает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42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184576"/>
          </a:xfrm>
        </p:spPr>
        <p:txBody>
          <a:bodyPr/>
          <a:lstStyle/>
          <a:p>
            <a:r>
              <a:rPr lang="ru-RU" dirty="0" smtClean="0"/>
              <a:t>Все живые организмы дышат влажным воздухом;</a:t>
            </a:r>
          </a:p>
          <a:p>
            <a:r>
              <a:rPr lang="ru-RU" dirty="0" smtClean="0"/>
              <a:t>Вода выполняет терморегуляторную функцию;</a:t>
            </a:r>
          </a:p>
          <a:p>
            <a:r>
              <a:rPr lang="ru-RU" dirty="0" smtClean="0"/>
              <a:t>Вода выводит вредные вещества из организма;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1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b="1" dirty="0" smtClean="0"/>
              <a:t>Человеку для нормальной жизнедеятельности требуется в день около 2 литров воды.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179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Пословицы о воде.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145435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Вода всему голова </a:t>
            </a:r>
          </a:p>
          <a:p>
            <a:pPr lvl="0"/>
            <a:r>
              <a:rPr lang="ru-RU" sz="2800" dirty="0"/>
              <a:t>Нет моря без воды </a:t>
            </a:r>
          </a:p>
          <a:p>
            <a:pPr lvl="0"/>
            <a:r>
              <a:rPr lang="ru-RU" sz="2800" dirty="0"/>
              <a:t>Без воды далеко не уплывешь </a:t>
            </a:r>
          </a:p>
          <a:p>
            <a:pPr lvl="0"/>
            <a:r>
              <a:rPr lang="ru-RU" sz="2800" dirty="0"/>
              <a:t>Вода - лучший дар богов  </a:t>
            </a:r>
          </a:p>
          <a:p>
            <a:pPr lvl="0"/>
            <a:r>
              <a:rPr lang="ru-RU" sz="2800" dirty="0"/>
              <a:t>Где вода, там и жизнь </a:t>
            </a:r>
          </a:p>
          <a:p>
            <a:pPr lvl="0"/>
            <a:r>
              <a:rPr lang="ru-RU" sz="2800" dirty="0"/>
              <a:t>Вода ход жизни дает </a:t>
            </a:r>
          </a:p>
          <a:p>
            <a:pPr lvl="5">
              <a:buFont typeface="Arial" pitchFamily="34" charset="0"/>
              <a:buChar char="•"/>
            </a:pPr>
            <a:r>
              <a:rPr lang="ru-RU" sz="2800" dirty="0" smtClean="0"/>
              <a:t>Вода усталости не знает </a:t>
            </a:r>
          </a:p>
          <a:p>
            <a:pPr lvl="5">
              <a:buFont typeface="Arial" pitchFamily="34" charset="0"/>
              <a:buChar char="•"/>
            </a:pPr>
            <a:r>
              <a:rPr lang="ru-RU" sz="2800" dirty="0" smtClean="0"/>
              <a:t>Вода сильнее огня </a:t>
            </a:r>
          </a:p>
          <a:p>
            <a:pPr lvl="6">
              <a:buFont typeface="Arial" pitchFamily="34" charset="0"/>
              <a:buChar char="•"/>
            </a:pPr>
            <a:r>
              <a:rPr lang="ru-RU" sz="2800" dirty="0" smtClean="0"/>
              <a:t>Вода - добрый конь: сколько ни взвали - все вывезет </a:t>
            </a:r>
          </a:p>
          <a:p>
            <a:pPr marL="2743200" lvl="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75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Познакомиться с водами суши самостоятельно.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93.</a:t>
            </a:r>
          </a:p>
          <a:p>
            <a:r>
              <a:rPr lang="ru-RU" dirty="0" smtClean="0"/>
              <a:t>Как образуются и где располагаются ледники?</a:t>
            </a:r>
          </a:p>
          <a:p>
            <a:r>
              <a:rPr lang="ru-RU" dirty="0" smtClean="0"/>
              <a:t>Какими бывают подземные воды?</a:t>
            </a:r>
          </a:p>
          <a:p>
            <a:pPr lvl="4">
              <a:buFont typeface="Arial" pitchFamily="34" charset="0"/>
              <a:buChar char="•"/>
            </a:pPr>
            <a:r>
              <a:rPr lang="ru-RU" sz="2800" dirty="0" smtClean="0"/>
              <a:t>Существуют ли на нашей планете солёные водоёмы кроме морей и океанов?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344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Стр.91-96</a:t>
            </a:r>
          </a:p>
          <a:p>
            <a:r>
              <a:rPr lang="ru-RU" dirty="0" smtClean="0"/>
              <a:t>Найти пять пословиц о значении воды для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90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идёт речь?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 жаркий день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tx1"/>
                </a:solidFill>
              </a:rPr>
              <a:t>Самой желанной бывает.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 морях и реках обитает,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tx1"/>
                </a:solidFill>
              </a:rPr>
              <a:t>Но часто по небу летает.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tx1"/>
                </a:solidFill>
              </a:rPr>
              <a:t>А как наскучит ей летать,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tx1"/>
                </a:solidFill>
              </a:rPr>
              <a:t>На землю падает опять.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795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nn,b,b,b,nb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404813"/>
            <a:ext cx="6877050" cy="979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4686E2"/>
                </a:solidFill>
                <a:latin typeface="Verdana" pitchFamily="34" charset="0"/>
              </a:rPr>
              <a:t> Вода на Земле.</a:t>
            </a:r>
            <a:endParaRPr lang="fr-FR" sz="2800" i="1" dirty="0" smtClean="0">
              <a:solidFill>
                <a:srgbClr val="4686E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373216"/>
            <a:ext cx="4896544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Цели урока: познакомиться с водной оболочкой Земли, её </a:t>
            </a:r>
            <a:r>
              <a:rPr lang="ru-RU" dirty="0" smtClean="0"/>
              <a:t>частями, сущностью круговорота воды в природе. Выявить роль воды для человека и планеты </a:t>
            </a:r>
            <a:r>
              <a:rPr lang="ru-RU" smtClean="0"/>
              <a:t>в целом.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1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240" y="260648"/>
            <a:ext cx="8787368" cy="1143000"/>
          </a:xfrm>
        </p:spPr>
        <p:txBody>
          <a:bodyPr/>
          <a:lstStyle/>
          <a:p>
            <a:r>
              <a:rPr lang="ru-RU" b="1" dirty="0"/>
              <a:t>Г</a:t>
            </a:r>
            <a:r>
              <a:rPr lang="ru-RU" b="1" dirty="0" smtClean="0"/>
              <a:t>идросфера</a:t>
            </a:r>
            <a:r>
              <a:rPr lang="ru-RU" dirty="0" smtClean="0"/>
              <a:t> – водная оболочка Земли.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гидор</a:t>
            </a:r>
            <a:r>
              <a:rPr lang="ru-RU" dirty="0" smtClean="0"/>
              <a:t>» – вода</a:t>
            </a:r>
          </a:p>
          <a:p>
            <a:r>
              <a:rPr lang="ru-RU" dirty="0" smtClean="0"/>
              <a:t>«сфера» – шар</a:t>
            </a:r>
          </a:p>
          <a:p>
            <a:endParaRPr lang="ru-RU" dirty="0"/>
          </a:p>
          <a:p>
            <a:pPr algn="ctr"/>
            <a:r>
              <a:rPr lang="ru-RU" dirty="0" smtClean="0"/>
              <a:t>В каких состояниях находится вода в  	     гидросфере? При каких условиях 		вода переходит из одного состояния в другое?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4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Какими свойствами наделена вода?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21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332656"/>
            <a:ext cx="367240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Гидросфера 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12776"/>
            <a:ext cx="2736303" cy="12961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Мировой океан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2708920"/>
            <a:ext cx="2808312" cy="15121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Воды суши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8184" y="1412776"/>
            <a:ext cx="2376264" cy="12961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Вода в атмосфере</a:t>
            </a:r>
            <a:endParaRPr lang="ru-RU" sz="28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915815" y="1052736"/>
            <a:ext cx="1152129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247964" y="1052736"/>
            <a:ext cx="18002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1052736"/>
            <a:ext cx="1656184" cy="8280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427984" y="6309320"/>
            <a:ext cx="4716016" cy="5486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Какой процесс связывает все части гидросферы?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11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355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17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/>
          <a:lstStyle/>
          <a:p>
            <a:r>
              <a:rPr lang="ru-RU" sz="3200" b="1" dirty="0" smtClean="0"/>
              <a:t>В Мировом океане содержится 96% воды планеты.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Сколько океанов находится на Земле?</a:t>
            </a:r>
          </a:p>
          <a:p>
            <a:r>
              <a:rPr lang="ru-RU" dirty="0" smtClean="0"/>
              <a:t>Какие океаны вы знаете?</a:t>
            </a:r>
          </a:p>
          <a:p>
            <a:r>
              <a:rPr lang="ru-RU" dirty="0" smtClean="0"/>
              <a:t>Какой океан самый большой? Самый маленький?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98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404664"/>
            <a:ext cx="4495800" cy="572149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море, не земля,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Корабли не плавают,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ходить нельзя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Посреди поля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Лежит зеркало,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Стекло голубое,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Рама зеленая.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16288" cy="586551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нее льется, из нее льется, сама по земле плетется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Бегу я как по лесенке,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По камушкам звеня,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Издалека по песенке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Узнаете меня.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6237312"/>
            <a:ext cx="4536504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 каких водах суши идёт речь?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2369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362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Modèle par défaut</vt:lpstr>
      <vt:lpstr>Проверка домашнего задания</vt:lpstr>
      <vt:lpstr>О чём идёт речь?</vt:lpstr>
      <vt:lpstr>Презентация PowerPoint</vt:lpstr>
      <vt:lpstr>Гидросфера – водная оболочка Земли.</vt:lpstr>
      <vt:lpstr>Какими свойствами наделена вода?</vt:lpstr>
      <vt:lpstr>Презентация PowerPoint</vt:lpstr>
      <vt:lpstr>Презентация PowerPoint</vt:lpstr>
      <vt:lpstr>В Мировом океане содержится 96% воды планеты.</vt:lpstr>
      <vt:lpstr>Презентация PowerPoint</vt:lpstr>
      <vt:lpstr>Презентация PowerPoint</vt:lpstr>
      <vt:lpstr>Значение воды.</vt:lpstr>
      <vt:lpstr>Презентация PowerPoint</vt:lpstr>
      <vt:lpstr>Презентация PowerPoint</vt:lpstr>
      <vt:lpstr>Пословицы о воде.</vt:lpstr>
      <vt:lpstr>Познакомиться с водами суши самостоятельно.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Левановы</dc:creator>
  <cp:lastModifiedBy>Левановы</cp:lastModifiedBy>
  <cp:revision>10</cp:revision>
  <dcterms:created xsi:type="dcterms:W3CDTF">2013-12-23T05:21:45Z</dcterms:created>
  <dcterms:modified xsi:type="dcterms:W3CDTF">2013-12-23T06:21:01Z</dcterms:modified>
</cp:coreProperties>
</file>