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0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4DA91-910F-4474-9568-471C0040E27F}" type="doc">
      <dgm:prSet loTypeId="urn:microsoft.com/office/officeart/2005/8/layout/hProcess10#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B706968-B59E-4FDB-8622-36FFF274876F}">
      <dgm:prSet phldrT="[Текст]"/>
      <dgm:spPr/>
      <dgm:t>
        <a:bodyPr/>
        <a:lstStyle/>
        <a:p>
          <a:r>
            <a:rPr lang="ru-RU" dirty="0" smtClean="0"/>
            <a:t>Клетка  </a:t>
          </a:r>
          <a:endParaRPr lang="ru-RU" dirty="0"/>
        </a:p>
      </dgm:t>
    </dgm:pt>
    <dgm:pt modelId="{9B0419C4-6C37-4597-80A6-A6C7C8AAD4D8}" type="parTrans" cxnId="{746C4F3C-9547-417C-ABEC-1BC1435ADE06}">
      <dgm:prSet/>
      <dgm:spPr/>
      <dgm:t>
        <a:bodyPr/>
        <a:lstStyle/>
        <a:p>
          <a:endParaRPr lang="ru-RU"/>
        </a:p>
      </dgm:t>
    </dgm:pt>
    <dgm:pt modelId="{7188AB0A-3B63-4F75-8410-F182DEE41F8A}" type="sibTrans" cxnId="{746C4F3C-9547-417C-ABEC-1BC1435ADE06}">
      <dgm:prSet/>
      <dgm:spPr/>
      <dgm:t>
        <a:bodyPr/>
        <a:lstStyle/>
        <a:p>
          <a:endParaRPr lang="ru-RU"/>
        </a:p>
      </dgm:t>
    </dgm:pt>
    <dgm:pt modelId="{36E5F7AC-C77A-449F-80AB-A79E5EC03B2C}">
      <dgm:prSet phldrT="[Текст]"/>
      <dgm:spPr/>
      <dgm:t>
        <a:bodyPr/>
        <a:lstStyle/>
        <a:p>
          <a:r>
            <a:rPr lang="ru-RU" dirty="0" smtClean="0"/>
            <a:t>Ткани</a:t>
          </a:r>
          <a:endParaRPr lang="ru-RU" dirty="0"/>
        </a:p>
      </dgm:t>
    </dgm:pt>
    <dgm:pt modelId="{976967B2-2A66-40E5-B38F-92B87064CDF2}" type="parTrans" cxnId="{8836D8B3-3926-4F51-9F41-1C0C3626666D}">
      <dgm:prSet/>
      <dgm:spPr/>
      <dgm:t>
        <a:bodyPr/>
        <a:lstStyle/>
        <a:p>
          <a:endParaRPr lang="ru-RU"/>
        </a:p>
      </dgm:t>
    </dgm:pt>
    <dgm:pt modelId="{5F57770E-B138-4A78-B438-AE62709D412E}" type="sibTrans" cxnId="{8836D8B3-3926-4F51-9F41-1C0C3626666D}">
      <dgm:prSet/>
      <dgm:spPr/>
      <dgm:t>
        <a:bodyPr/>
        <a:lstStyle/>
        <a:p>
          <a:endParaRPr lang="ru-RU"/>
        </a:p>
      </dgm:t>
    </dgm:pt>
    <dgm:pt modelId="{50BD2301-A51E-4199-BFF3-8CA4B6F5DA55}">
      <dgm:prSet phldrT="[Текст]"/>
      <dgm:spPr/>
      <dgm:t>
        <a:bodyPr/>
        <a:lstStyle/>
        <a:p>
          <a:r>
            <a:rPr lang="ru-RU" dirty="0" smtClean="0"/>
            <a:t>Органы</a:t>
          </a:r>
          <a:endParaRPr lang="ru-RU" dirty="0"/>
        </a:p>
      </dgm:t>
    </dgm:pt>
    <dgm:pt modelId="{51D7B066-845D-4F28-99D7-C13C1A8FA70F}" type="parTrans" cxnId="{2168764B-EE28-4850-A64A-1FDDD2620389}">
      <dgm:prSet/>
      <dgm:spPr/>
      <dgm:t>
        <a:bodyPr/>
        <a:lstStyle/>
        <a:p>
          <a:endParaRPr lang="ru-RU"/>
        </a:p>
      </dgm:t>
    </dgm:pt>
    <dgm:pt modelId="{F4B565C0-F320-4523-8625-98B29F108544}" type="sibTrans" cxnId="{2168764B-EE28-4850-A64A-1FDDD2620389}">
      <dgm:prSet/>
      <dgm:spPr/>
      <dgm:t>
        <a:bodyPr/>
        <a:lstStyle/>
        <a:p>
          <a:endParaRPr lang="ru-RU"/>
        </a:p>
      </dgm:t>
    </dgm:pt>
    <dgm:pt modelId="{3A067DA1-4362-431D-B048-C4A52470BEA4}" type="pres">
      <dgm:prSet presAssocID="{5ED4DA91-910F-4474-9568-471C0040E2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DE2A9-2E98-4DF4-B7D1-C51736C52D83}" type="pres">
      <dgm:prSet presAssocID="{FB706968-B59E-4FDB-8622-36FFF274876F}" presName="composite" presStyleCnt="0"/>
      <dgm:spPr/>
    </dgm:pt>
    <dgm:pt modelId="{0C77761D-4DA5-4734-BF49-2C725DA34BB0}" type="pres">
      <dgm:prSet presAssocID="{FB706968-B59E-4FDB-8622-36FFF274876F}" presName="imagSh" presStyleLbl="bgImgPlace1" presStyleIdx="0" presStyleCnt="3" custScaleX="132249" custScaleY="128127" custLinFactNeighborX="11816" custLinFactNeighborY="-311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F4512A-B3C0-437B-8AC7-4E67AEFE19D6}" type="pres">
      <dgm:prSet presAssocID="{FB706968-B59E-4FDB-8622-36FFF274876F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165C9-47F4-4707-9B97-4CBCE6D7D758}" type="pres">
      <dgm:prSet presAssocID="{7188AB0A-3B63-4F75-8410-F182DEE41F8A}" presName="sibTrans" presStyleLbl="sibTrans2D1" presStyleIdx="0" presStyleCnt="2" custScaleX="342743" custScaleY="170590"/>
      <dgm:spPr/>
      <dgm:t>
        <a:bodyPr/>
        <a:lstStyle/>
        <a:p>
          <a:endParaRPr lang="ru-RU"/>
        </a:p>
      </dgm:t>
    </dgm:pt>
    <dgm:pt modelId="{42CBCD1D-AF43-4BC4-B58A-DFD2F540BA47}" type="pres">
      <dgm:prSet presAssocID="{7188AB0A-3B63-4F75-8410-F182DEE41F8A}" presName="connTx" presStyleLbl="sibTrans2D1" presStyleIdx="0" presStyleCnt="2"/>
      <dgm:spPr/>
      <dgm:t>
        <a:bodyPr/>
        <a:lstStyle/>
        <a:p>
          <a:endParaRPr lang="ru-RU"/>
        </a:p>
      </dgm:t>
    </dgm:pt>
    <dgm:pt modelId="{6933F987-47A4-47F7-B4F2-63D8EB3F9FDD}" type="pres">
      <dgm:prSet presAssocID="{36E5F7AC-C77A-449F-80AB-A79E5EC03B2C}" presName="composite" presStyleCnt="0"/>
      <dgm:spPr/>
    </dgm:pt>
    <dgm:pt modelId="{4BDA8FA5-049C-4EEC-BA4F-906F19F28C29}" type="pres">
      <dgm:prSet presAssocID="{36E5F7AC-C77A-449F-80AB-A79E5EC03B2C}" presName="imagSh" presStyleLbl="bgImgPlace1" presStyleIdx="1" presStyleCnt="3" custScaleX="139522" custScaleY="122857" custLinFactNeighborX="9761" custLinFactNeighborY="-350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2B25F1-9CB4-4BED-B693-08A08A3F5D72}" type="pres">
      <dgm:prSet presAssocID="{36E5F7AC-C77A-449F-80AB-A79E5EC03B2C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4F45-008A-41F8-9372-6044D63F933E}" type="pres">
      <dgm:prSet presAssocID="{5F57770E-B138-4A78-B438-AE62709D412E}" presName="sibTrans" presStyleLbl="sibTrans2D1" presStyleIdx="1" presStyleCnt="2" custScaleX="436649" custScaleY="158969"/>
      <dgm:spPr/>
      <dgm:t>
        <a:bodyPr/>
        <a:lstStyle/>
        <a:p>
          <a:endParaRPr lang="ru-RU"/>
        </a:p>
      </dgm:t>
    </dgm:pt>
    <dgm:pt modelId="{C7B78745-F445-4C30-A487-A853C0FF2363}" type="pres">
      <dgm:prSet presAssocID="{5F57770E-B138-4A78-B438-AE62709D412E}" presName="connTx" presStyleLbl="sibTrans2D1" presStyleIdx="1" presStyleCnt="2"/>
      <dgm:spPr/>
      <dgm:t>
        <a:bodyPr/>
        <a:lstStyle/>
        <a:p>
          <a:endParaRPr lang="ru-RU"/>
        </a:p>
      </dgm:t>
    </dgm:pt>
    <dgm:pt modelId="{A741C07E-82DF-4578-BF02-555A15ED3A01}" type="pres">
      <dgm:prSet presAssocID="{50BD2301-A51E-4199-BFF3-8CA4B6F5DA55}" presName="composite" presStyleCnt="0"/>
      <dgm:spPr/>
    </dgm:pt>
    <dgm:pt modelId="{838095DC-669E-4F8F-8EE2-ED05EDD5D6B5}" type="pres">
      <dgm:prSet presAssocID="{50BD2301-A51E-4199-BFF3-8CA4B6F5DA55}" presName="imagSh" presStyleLbl="bgImgPlace1" presStyleIdx="2" presStyleCnt="3" custScaleX="131495" custScaleY="116357" custLinFactNeighborX="19473" custLinFactNeighborY="-368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820BDE5-87B0-4641-A839-0F3260BD297A}" type="pres">
      <dgm:prSet presAssocID="{50BD2301-A51E-4199-BFF3-8CA4B6F5DA55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01D16D-6EBD-4ACA-8A91-7FF6D8BE4EC0}" type="presOf" srcId="{7188AB0A-3B63-4F75-8410-F182DEE41F8A}" destId="{42CBCD1D-AF43-4BC4-B58A-DFD2F540BA47}" srcOrd="1" destOrd="0" presId="urn:microsoft.com/office/officeart/2005/8/layout/hProcess10#1"/>
    <dgm:cxn modelId="{746C4F3C-9547-417C-ABEC-1BC1435ADE06}" srcId="{5ED4DA91-910F-4474-9568-471C0040E27F}" destId="{FB706968-B59E-4FDB-8622-36FFF274876F}" srcOrd="0" destOrd="0" parTransId="{9B0419C4-6C37-4597-80A6-A6C7C8AAD4D8}" sibTransId="{7188AB0A-3B63-4F75-8410-F182DEE41F8A}"/>
    <dgm:cxn modelId="{64277E85-5CED-4144-9DD5-72B7B5CB6E58}" type="presOf" srcId="{5F57770E-B138-4A78-B438-AE62709D412E}" destId="{C7B78745-F445-4C30-A487-A853C0FF2363}" srcOrd="1" destOrd="0" presId="urn:microsoft.com/office/officeart/2005/8/layout/hProcess10#1"/>
    <dgm:cxn modelId="{C315C9B8-EA18-4428-85F0-F29D7445601F}" type="presOf" srcId="{7188AB0A-3B63-4F75-8410-F182DEE41F8A}" destId="{011165C9-47F4-4707-9B97-4CBCE6D7D758}" srcOrd="0" destOrd="0" presId="urn:microsoft.com/office/officeart/2005/8/layout/hProcess10#1"/>
    <dgm:cxn modelId="{2168764B-EE28-4850-A64A-1FDDD2620389}" srcId="{5ED4DA91-910F-4474-9568-471C0040E27F}" destId="{50BD2301-A51E-4199-BFF3-8CA4B6F5DA55}" srcOrd="2" destOrd="0" parTransId="{51D7B066-845D-4F28-99D7-C13C1A8FA70F}" sibTransId="{F4B565C0-F320-4523-8625-98B29F108544}"/>
    <dgm:cxn modelId="{313A92C1-14E2-4D5F-9364-0BD83EEB33AE}" type="presOf" srcId="{36E5F7AC-C77A-449F-80AB-A79E5EC03B2C}" destId="{9A2B25F1-9CB4-4BED-B693-08A08A3F5D72}" srcOrd="0" destOrd="0" presId="urn:microsoft.com/office/officeart/2005/8/layout/hProcess10#1"/>
    <dgm:cxn modelId="{8836D8B3-3926-4F51-9F41-1C0C3626666D}" srcId="{5ED4DA91-910F-4474-9568-471C0040E27F}" destId="{36E5F7AC-C77A-449F-80AB-A79E5EC03B2C}" srcOrd="1" destOrd="0" parTransId="{976967B2-2A66-40E5-B38F-92B87064CDF2}" sibTransId="{5F57770E-B138-4A78-B438-AE62709D412E}"/>
    <dgm:cxn modelId="{77D8E438-6D92-4D4C-B237-E80549DA5653}" type="presOf" srcId="{5F57770E-B138-4A78-B438-AE62709D412E}" destId="{8B644F45-008A-41F8-9372-6044D63F933E}" srcOrd="0" destOrd="0" presId="urn:microsoft.com/office/officeart/2005/8/layout/hProcess10#1"/>
    <dgm:cxn modelId="{7CC5C661-5D7E-46EF-A282-363CFD0DCFA9}" type="presOf" srcId="{FB706968-B59E-4FDB-8622-36FFF274876F}" destId="{74F4512A-B3C0-437B-8AC7-4E67AEFE19D6}" srcOrd="0" destOrd="0" presId="urn:microsoft.com/office/officeart/2005/8/layout/hProcess10#1"/>
    <dgm:cxn modelId="{95FD7E9D-F9DC-47CF-A594-47A4F6E3821E}" type="presOf" srcId="{5ED4DA91-910F-4474-9568-471C0040E27F}" destId="{3A067DA1-4362-431D-B048-C4A52470BEA4}" srcOrd="0" destOrd="0" presId="urn:microsoft.com/office/officeart/2005/8/layout/hProcess10#1"/>
    <dgm:cxn modelId="{9F86AEF3-333C-484E-9241-3A96FDBBA0C3}" type="presOf" srcId="{50BD2301-A51E-4199-BFF3-8CA4B6F5DA55}" destId="{4820BDE5-87B0-4641-A839-0F3260BD297A}" srcOrd="0" destOrd="0" presId="urn:microsoft.com/office/officeart/2005/8/layout/hProcess10#1"/>
    <dgm:cxn modelId="{F70D624F-F9BA-4B6F-9FD9-95786F3E4A48}" type="presParOf" srcId="{3A067DA1-4362-431D-B048-C4A52470BEA4}" destId="{202DE2A9-2E98-4DF4-B7D1-C51736C52D83}" srcOrd="0" destOrd="0" presId="urn:microsoft.com/office/officeart/2005/8/layout/hProcess10#1"/>
    <dgm:cxn modelId="{10560766-127B-462E-8FBC-30277CA41750}" type="presParOf" srcId="{202DE2A9-2E98-4DF4-B7D1-C51736C52D83}" destId="{0C77761D-4DA5-4734-BF49-2C725DA34BB0}" srcOrd="0" destOrd="0" presId="urn:microsoft.com/office/officeart/2005/8/layout/hProcess10#1"/>
    <dgm:cxn modelId="{1733955B-8AE9-4438-B810-83DFC5F905AA}" type="presParOf" srcId="{202DE2A9-2E98-4DF4-B7D1-C51736C52D83}" destId="{74F4512A-B3C0-437B-8AC7-4E67AEFE19D6}" srcOrd="1" destOrd="0" presId="urn:microsoft.com/office/officeart/2005/8/layout/hProcess10#1"/>
    <dgm:cxn modelId="{1B2EC3A8-D378-40C3-BEDF-C109B1C59223}" type="presParOf" srcId="{3A067DA1-4362-431D-B048-C4A52470BEA4}" destId="{011165C9-47F4-4707-9B97-4CBCE6D7D758}" srcOrd="1" destOrd="0" presId="urn:microsoft.com/office/officeart/2005/8/layout/hProcess10#1"/>
    <dgm:cxn modelId="{C98C9737-E623-414F-8A2E-88B06D0EAFA2}" type="presParOf" srcId="{011165C9-47F4-4707-9B97-4CBCE6D7D758}" destId="{42CBCD1D-AF43-4BC4-B58A-DFD2F540BA47}" srcOrd="0" destOrd="0" presId="urn:microsoft.com/office/officeart/2005/8/layout/hProcess10#1"/>
    <dgm:cxn modelId="{B10C9559-7E04-4AD9-B5AE-864C80E11810}" type="presParOf" srcId="{3A067DA1-4362-431D-B048-C4A52470BEA4}" destId="{6933F987-47A4-47F7-B4F2-63D8EB3F9FDD}" srcOrd="2" destOrd="0" presId="urn:microsoft.com/office/officeart/2005/8/layout/hProcess10#1"/>
    <dgm:cxn modelId="{BDFC0A90-1A7B-4A41-A046-76F10A574F0A}" type="presParOf" srcId="{6933F987-47A4-47F7-B4F2-63D8EB3F9FDD}" destId="{4BDA8FA5-049C-4EEC-BA4F-906F19F28C29}" srcOrd="0" destOrd="0" presId="urn:microsoft.com/office/officeart/2005/8/layout/hProcess10#1"/>
    <dgm:cxn modelId="{92CEDAA9-FFD1-4191-96EE-BBDA43861303}" type="presParOf" srcId="{6933F987-47A4-47F7-B4F2-63D8EB3F9FDD}" destId="{9A2B25F1-9CB4-4BED-B693-08A08A3F5D72}" srcOrd="1" destOrd="0" presId="urn:microsoft.com/office/officeart/2005/8/layout/hProcess10#1"/>
    <dgm:cxn modelId="{3EB45C3B-D66A-4398-8735-B9C1F2BF0E9C}" type="presParOf" srcId="{3A067DA1-4362-431D-B048-C4A52470BEA4}" destId="{8B644F45-008A-41F8-9372-6044D63F933E}" srcOrd="3" destOrd="0" presId="urn:microsoft.com/office/officeart/2005/8/layout/hProcess10#1"/>
    <dgm:cxn modelId="{8AF80494-1DFA-4D9D-B299-583030475FDE}" type="presParOf" srcId="{8B644F45-008A-41F8-9372-6044D63F933E}" destId="{C7B78745-F445-4C30-A487-A853C0FF2363}" srcOrd="0" destOrd="0" presId="urn:microsoft.com/office/officeart/2005/8/layout/hProcess10#1"/>
    <dgm:cxn modelId="{1D8946E6-0786-431A-8B8A-CF84E74AF3CB}" type="presParOf" srcId="{3A067DA1-4362-431D-B048-C4A52470BEA4}" destId="{A741C07E-82DF-4578-BF02-555A15ED3A01}" srcOrd="4" destOrd="0" presId="urn:microsoft.com/office/officeart/2005/8/layout/hProcess10#1"/>
    <dgm:cxn modelId="{5BC7A89B-22D0-4CE0-B7F0-A5F8F1D45F6A}" type="presParOf" srcId="{A741C07E-82DF-4578-BF02-555A15ED3A01}" destId="{838095DC-669E-4F8F-8EE2-ED05EDD5D6B5}" srcOrd="0" destOrd="0" presId="urn:microsoft.com/office/officeart/2005/8/layout/hProcess10#1"/>
    <dgm:cxn modelId="{FC7FD2E2-EE3C-4B4F-BB59-6E4EE106F298}" type="presParOf" srcId="{A741C07E-82DF-4578-BF02-555A15ED3A01}" destId="{4820BDE5-87B0-4641-A839-0F3260BD297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761D-4DA5-4734-BF49-2C725DA34BB0}">
      <dsp:nvSpPr>
        <dsp:cNvPr id="0" name=""/>
        <dsp:cNvSpPr/>
      </dsp:nvSpPr>
      <dsp:spPr>
        <a:xfrm>
          <a:off x="156507" y="382911"/>
          <a:ext cx="1743381" cy="16890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4512A-B3C0-437B-8AC7-4E67AEFE19D6}">
      <dsp:nvSpPr>
        <dsp:cNvPr id="0" name=""/>
        <dsp:cNvSpPr/>
      </dsp:nvSpPr>
      <dsp:spPr>
        <a:xfrm>
          <a:off x="427904" y="1769763"/>
          <a:ext cx="1318256" cy="1318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Клетка  </a:t>
          </a:r>
          <a:endParaRPr lang="ru-RU" sz="2400" kern="1200" dirty="0"/>
        </a:p>
      </dsp:txBody>
      <dsp:txXfrm>
        <a:off x="466514" y="1808373"/>
        <a:ext cx="1241036" cy="1241036"/>
      </dsp:txXfrm>
    </dsp:sp>
    <dsp:sp modelId="{011165C9-47F4-4707-9B97-4CBCE6D7D758}">
      <dsp:nvSpPr>
        <dsp:cNvPr id="0" name=""/>
        <dsp:cNvSpPr/>
      </dsp:nvSpPr>
      <dsp:spPr>
        <a:xfrm rot="21495760">
          <a:off x="1863413" y="923077"/>
          <a:ext cx="583092" cy="540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863450" y="1033606"/>
        <a:ext cx="420985" cy="324214"/>
      </dsp:txXfrm>
    </dsp:sp>
    <dsp:sp modelId="{4BDA8FA5-049C-4EEC-BA4F-906F19F28C29}">
      <dsp:nvSpPr>
        <dsp:cNvPr id="0" name=""/>
        <dsp:cNvSpPr/>
      </dsp:nvSpPr>
      <dsp:spPr>
        <a:xfrm>
          <a:off x="2385737" y="348577"/>
          <a:ext cx="1839258" cy="16195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B25F1-9CB4-4BED-B693-08A08A3F5D72}">
      <dsp:nvSpPr>
        <dsp:cNvPr id="0" name=""/>
        <dsp:cNvSpPr/>
      </dsp:nvSpPr>
      <dsp:spPr>
        <a:xfrm>
          <a:off x="2732163" y="1752395"/>
          <a:ext cx="1318256" cy="1318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Ткани</a:t>
          </a:r>
          <a:endParaRPr lang="ru-RU" sz="2400" kern="1200" dirty="0"/>
        </a:p>
      </dsp:txBody>
      <dsp:txXfrm>
        <a:off x="2770773" y="1791005"/>
        <a:ext cx="1241036" cy="1241036"/>
      </dsp:txXfrm>
    </dsp:sp>
    <dsp:sp modelId="{8B644F45-008A-41F8-9372-6044D63F933E}">
      <dsp:nvSpPr>
        <dsp:cNvPr id="0" name=""/>
        <dsp:cNvSpPr/>
      </dsp:nvSpPr>
      <dsp:spPr>
        <a:xfrm rot="21527983">
          <a:off x="4131672" y="883031"/>
          <a:ext cx="596119" cy="503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131689" y="985323"/>
        <a:ext cx="445055" cy="302128"/>
      </dsp:txXfrm>
    </dsp:sp>
    <dsp:sp modelId="{838095DC-669E-4F8F-8EE2-ED05EDD5D6B5}">
      <dsp:nvSpPr>
        <dsp:cNvPr id="0" name=""/>
        <dsp:cNvSpPr/>
      </dsp:nvSpPr>
      <dsp:spPr>
        <a:xfrm>
          <a:off x="4614971" y="345822"/>
          <a:ext cx="1733441" cy="1533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0BDE5-87B0-4641-A839-0F3260BD297A}">
      <dsp:nvSpPr>
        <dsp:cNvPr id="0" name=""/>
        <dsp:cNvSpPr/>
      </dsp:nvSpPr>
      <dsp:spPr>
        <a:xfrm>
          <a:off x="5029413" y="1730973"/>
          <a:ext cx="1318256" cy="1318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Органы</a:t>
          </a:r>
          <a:endParaRPr lang="ru-RU" sz="2400" kern="1200" dirty="0"/>
        </a:p>
      </dsp:txBody>
      <dsp:txXfrm>
        <a:off x="5068023" y="1769583"/>
        <a:ext cx="1241036" cy="1241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5BF-A2AD-44F8-9BEE-F041AA9705DD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2877A-C239-4430-A615-9B649DEF7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4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877A-C239-4430-A615-9B649DEF705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877A-C239-4430-A615-9B649DEF705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7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6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46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21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8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7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5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6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0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1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5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6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6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E09E-A658-458C-960A-5537A13088F0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us.ru/food/vegetables/topinambur-klubni_833987.html/" TargetMode="External"/><Relationship Id="rId7" Type="http://schemas.openxmlformats.org/officeDocument/2006/relationships/hyperlink" Target="http://parrots.ru/forum/viewtopic.php?t=13232" TargetMode="External"/><Relationship Id="rId2" Type="http://schemas.openxmlformats.org/officeDocument/2006/relationships/hyperlink" Target="http://&#1086;&#1074;&#1086;&#1097;&#1080;-&#1088;&#1091;&#1089;&#1080;.&#1088;&#1092;/ovoschi_v_zaschischennom_grunte/korneplo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latsky.ru/AVES/ovo.htm" TargetMode="External"/><Relationship Id="rId5" Type="http://schemas.openxmlformats.org/officeDocument/2006/relationships/hyperlink" Target="http://www.israquarium.co.il/ru/Article/Sturisoma%20panamense.html" TargetMode="External"/><Relationship Id="rId4" Type="http://schemas.openxmlformats.org/officeDocument/2006/relationships/hyperlink" Target="http://ebiology.ru/botanika/organy-rasteniya-semy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живые организмы запасают питательные вещества?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Живые организмы запасают питательные вещества, чтобы обеспечить ими развивающийся зародыш или новый организм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Из зародыша развивается новый организм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4513/parrots-ru.10/0_52925_ef1bd725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92" y="1571612"/>
            <a:ext cx="9113508" cy="4214842"/>
          </a:xfrm>
          <a:prstGeom prst="rect">
            <a:avLst/>
          </a:prstGeom>
          <a:noFill/>
        </p:spPr>
      </p:pic>
      <p:pic>
        <p:nvPicPr>
          <p:cNvPr id="79874" name="Picture 2" descr="http://dic.academic.ru/pictures/ntes/10188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50" y="1714488"/>
            <a:ext cx="904875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http://sc.nios.ru/dlrstore/b045c472-2d05-4bb7-882a-6eea3073aac2/%5bBI6RA_4-02%5d_%5bIL_02%5d-k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6784" y="0"/>
            <a:ext cx="82672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http://img.sci-lib.com/2010/11/19/b_915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67856"/>
            <a:ext cx="7929618" cy="5947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334780"/>
            <a:ext cx="850109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В основе роста организмов лежит деление клеток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 descr="http://stranslov.ru/wp-content/uploads/2010/04/22204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24480" cy="4143360"/>
          </a:xfrm>
          <a:prstGeom prst="rect">
            <a:avLst/>
          </a:prstGeom>
          <a:noFill/>
        </p:spPr>
      </p:pic>
      <p:pic>
        <p:nvPicPr>
          <p:cNvPr id="83972" name="Picture 4" descr="http://www.sleepexpert.ru/images/30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204595"/>
            <a:ext cx="3571868" cy="5653405"/>
          </a:xfrm>
          <a:prstGeom prst="rect">
            <a:avLst/>
          </a:prstGeom>
          <a:noFill/>
        </p:spPr>
      </p:pic>
      <p:sp>
        <p:nvSpPr>
          <p:cNvPr id="6" name="Штриховая стрелка вправо 5"/>
          <p:cNvSpPr/>
          <p:nvPr/>
        </p:nvSpPr>
        <p:spPr>
          <a:xfrm>
            <a:off x="4286248" y="2214554"/>
            <a:ext cx="1643074" cy="15716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Питательные вещества должны поступать в клетки  непрерывно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hlinkClick r:id="rId2"/>
              </a:rPr>
              <a:t>http://xn----ctbsb0abqir0d.xn--p1ai/ovoschi_v_zaschischennom_grunte/korneplody</a:t>
            </a:r>
            <a:endParaRPr lang="ru-RU" sz="2000" dirty="0" smtClean="0">
              <a:hlinkClick r:id="rId2"/>
            </a:endParaRPr>
          </a:p>
          <a:p>
            <a:r>
              <a:rPr lang="en-US" sz="2000" dirty="0" smtClean="0">
                <a:hlinkClick r:id="rId3"/>
              </a:rPr>
              <a:t>http://www.dorus.ru/food/vegetables/topinambur-klubni_833987.html/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http://ebiology.ru/botanika/organy-rasteniya-semya/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http://www.israquarium.co.il/ru/Article/Sturisoma%20panamense.html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http://www.balatsky.ru/AVES/ovo.htm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http://parrots.ru/forum/viewtopic.php?t=13232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85860"/>
            <a:ext cx="7772400" cy="4581540"/>
          </a:xfrm>
        </p:spPr>
        <p:txBody>
          <a:bodyPr/>
          <a:lstStyle/>
          <a:p>
            <a:r>
              <a:rPr lang="ru-RU" dirty="0" smtClean="0"/>
              <a:t>Что такое питание?</a:t>
            </a:r>
          </a:p>
          <a:p>
            <a:r>
              <a:rPr lang="ru-RU" dirty="0" smtClean="0"/>
              <a:t>Какие питательные вещества вы знаете?</a:t>
            </a:r>
          </a:p>
          <a:p>
            <a:r>
              <a:rPr lang="ru-RU" dirty="0" smtClean="0"/>
              <a:t>Как живые организмы могут получать питательные вещества?</a:t>
            </a:r>
          </a:p>
          <a:p>
            <a:r>
              <a:rPr lang="ru-RU" dirty="0" smtClean="0"/>
              <a:t>От чего зависит количество необходимой пищи?</a:t>
            </a:r>
          </a:p>
          <a:p>
            <a:r>
              <a:rPr lang="ru-RU" dirty="0" smtClean="0"/>
              <a:t>Все ли питательные вещества расходуются организмом?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etrenko.com.ru/garden/im/2007/06/opuntya-microdasys-varrufi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3" y="285728"/>
            <a:ext cx="4190997" cy="3143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 какой части растений могут запасаться питательные вещества?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n----ctbsb0abqir0d.xn--p1ai/uploads/posts/2011-05/1306636817_gemischt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334004" cy="4000504"/>
          </a:xfrm>
          <a:prstGeom prst="rect">
            <a:avLst/>
          </a:prstGeom>
          <a:noFill/>
        </p:spPr>
      </p:pic>
      <p:pic>
        <p:nvPicPr>
          <p:cNvPr id="1028" name="Picture 4" descr="http://www.dorus.ru/photos/13730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659979"/>
            <a:ext cx="3714744" cy="3198021"/>
          </a:xfrm>
          <a:prstGeom prst="rect">
            <a:avLst/>
          </a:prstGeom>
          <a:noFill/>
        </p:spPr>
      </p:pic>
      <p:pic>
        <p:nvPicPr>
          <p:cNvPr id="1030" name="Picture 6" descr="http://www.speedyremedies.com/wp-content/uploads/2012/01/onion-benefits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4000500"/>
            <a:ext cx="4095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slovpak.ucoz.ru/_pu/1/28996724.jpg"/>
          <p:cNvPicPr>
            <a:picLocks noChangeAspect="1" noChangeArrowheads="1"/>
          </p:cNvPicPr>
          <p:nvPr/>
        </p:nvPicPr>
        <p:blipFill>
          <a:blip r:embed="rId2" cstate="email"/>
          <a:srcRect t="17785"/>
          <a:stretch>
            <a:fillRect/>
          </a:stretch>
        </p:blipFill>
        <p:spPr bwMode="auto">
          <a:xfrm>
            <a:off x="0" y="0"/>
            <a:ext cx="3800475" cy="3962442"/>
          </a:xfrm>
          <a:prstGeom prst="rect">
            <a:avLst/>
          </a:prstGeom>
          <a:noFill/>
        </p:spPr>
      </p:pic>
      <p:pic>
        <p:nvPicPr>
          <p:cNvPr id="69636" name="Picture 4" descr="http://www.1179.ru/sport/sport_kinder/hok.files/image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6701" y="0"/>
            <a:ext cx="3377299" cy="4572032"/>
          </a:xfrm>
          <a:prstGeom prst="rect">
            <a:avLst/>
          </a:prstGeom>
          <a:noFill/>
        </p:spPr>
      </p:pic>
      <p:pic>
        <p:nvPicPr>
          <p:cNvPr id="69638" name="Picture 6" descr="http://budapest2010.com/wp-content/uploads/2011/09/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58" y="3696868"/>
            <a:ext cx="4214842" cy="3161132"/>
          </a:xfrm>
          <a:prstGeom prst="rect">
            <a:avLst/>
          </a:prstGeom>
          <a:noFill/>
        </p:spPr>
      </p:pic>
      <p:pic>
        <p:nvPicPr>
          <p:cNvPr id="69640" name="Picture 8" descr="http://www.sports.ru/images/object_74.12426514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39873"/>
            <a:ext cx="4572032" cy="3118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us.cdn3.123rf.com/168nwm/stockbroker/stockbroker1002/stockbroker100201582/6451389-n--n-n-----n---n---n---n----------n---n-n--n-noe---------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73143" cy="3143248"/>
          </a:xfrm>
          <a:prstGeom prst="rect">
            <a:avLst/>
          </a:prstGeom>
          <a:noFill/>
        </p:spPr>
      </p:pic>
      <p:pic>
        <p:nvPicPr>
          <p:cNvPr id="72710" name="Picture 6" descr="http://weblinks.ru/upload/3e/f8/15/85/9e4c6f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4427"/>
            <a:ext cx="4643438" cy="3283574"/>
          </a:xfrm>
          <a:prstGeom prst="rect">
            <a:avLst/>
          </a:prstGeom>
          <a:noFill/>
        </p:spPr>
      </p:pic>
      <p:pic>
        <p:nvPicPr>
          <p:cNvPr id="72708" name="Picture 4" descr="http://us.123rf.com/400wm/400/400/jackf/jackf1004/jackf100400704/6860846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34978" y="2285992"/>
            <a:ext cx="470902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Живые организмы запасают питательные вещества, необходимые для жизнедеятельности</a:t>
            </a:r>
            <a:endParaRPr lang="ru-RU" dirty="0"/>
          </a:p>
        </p:txBody>
      </p:sp>
      <p:pic>
        <p:nvPicPr>
          <p:cNvPr id="73730" name="Picture 2" descr="http://s012.radikal.ru/i321/1102/d4/f5d05c91ef6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786190"/>
            <a:ext cx="3238500" cy="2352675"/>
          </a:xfrm>
          <a:prstGeom prst="rect">
            <a:avLst/>
          </a:prstGeom>
          <a:noFill/>
        </p:spPr>
      </p:pic>
      <p:pic>
        <p:nvPicPr>
          <p:cNvPr id="73732" name="Picture 4" descr="http://image060.mylivepage.ru/chunk60/3369839/2356/%D0%91%D0%B8%D0%B5%D0%BD%D0%B8%D0%B5%20%D1%81%D0%B5%D1%80%D0%B4%D1%86%D0%B0%20176x220.gif?download=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839768"/>
            <a:ext cx="1928826" cy="2411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4754" name="Picture 2" descr="http://ebiology.ru/wp-content/uploads/2010/06/stroeniezer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5851"/>
            <a:ext cx="2860175" cy="51006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214290"/>
            <a:ext cx="42148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Запас питательных веществ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5357826"/>
            <a:ext cx="18573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Зародыш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271080" y="443640"/>
            <a:ext cx="994484" cy="282180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0"/>
          </p:cNvCxnSpPr>
          <p:nvPr/>
        </p:nvCxnSpPr>
        <p:spPr>
          <a:xfrm rot="16200000" flipV="1">
            <a:off x="2893207" y="4321975"/>
            <a:ext cx="571504" cy="150019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6" name="Picture 4" descr="http://www.israquarium.co.il/ru/Article/Photo/sturisoma%20eggs%205%20da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85860"/>
            <a:ext cx="3810000" cy="4572000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5143504" y="1357298"/>
            <a:ext cx="1500198" cy="9286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0"/>
          </p:cNvCxnSpPr>
          <p:nvPr/>
        </p:nvCxnSpPr>
        <p:spPr>
          <a:xfrm rot="5400000" flipH="1" flipV="1">
            <a:off x="3393273" y="2750339"/>
            <a:ext cx="3143272" cy="207170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яйца курицы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://www.balatsky.ru/AVES/ovo.files/image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227434"/>
            <a:ext cx="7643866" cy="5630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Плод в организме матери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http://pms.orthodoxy.ru/abortion/image/6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850" y="1214422"/>
            <a:ext cx="4995248" cy="4643470"/>
          </a:xfrm>
          <a:prstGeom prst="rect">
            <a:avLst/>
          </a:prstGeom>
          <a:noFill/>
        </p:spPr>
      </p:pic>
      <p:pic>
        <p:nvPicPr>
          <p:cNvPr id="76804" name="Picture 4" descr="http://pms.orthodoxy.ru/abortion/image/7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3399" y="1214422"/>
            <a:ext cx="4550601" cy="4643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 недель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 недель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137</Words>
  <Application>Microsoft Office PowerPoint</Application>
  <PresentationFormat>Экран (4:3)</PresentationFormat>
  <Paragraphs>30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Грань</vt:lpstr>
      <vt:lpstr>Зачем живые организмы запасают питательные вещества?</vt:lpstr>
      <vt:lpstr>Актуализация знаний:</vt:lpstr>
      <vt:lpstr>В какой части растений могут запасаться питательные вещества?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яйца курицы</vt:lpstr>
      <vt:lpstr>Плод в организме матери </vt:lpstr>
      <vt:lpstr>Презентация PowerPoint</vt:lpstr>
      <vt:lpstr>Из зародыша развивается новый организм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живые организмы запасают питательные вещества?</dc:title>
  <dc:creator>светлана</dc:creator>
  <cp:lastModifiedBy>tanay</cp:lastModifiedBy>
  <cp:revision>24</cp:revision>
  <dcterms:created xsi:type="dcterms:W3CDTF">2012-02-05T07:37:05Z</dcterms:created>
  <dcterms:modified xsi:type="dcterms:W3CDTF">2013-08-29T14:08:59Z</dcterms:modified>
</cp:coreProperties>
</file>