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3" r:id="rId3"/>
    <p:sldId id="267" r:id="rId4"/>
    <p:sldId id="268" r:id="rId5"/>
    <p:sldId id="269" r:id="rId6"/>
    <p:sldId id="259" r:id="rId7"/>
    <p:sldId id="256" r:id="rId8"/>
    <p:sldId id="270" r:id="rId9"/>
    <p:sldId id="271" r:id="rId10"/>
    <p:sldId id="273" r:id="rId11"/>
    <p:sldId id="275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0" autoAdjust="0"/>
    <p:restoredTop sz="94660"/>
  </p:normalViewPr>
  <p:slideViewPr>
    <p:cSldViewPr>
      <p:cViewPr>
        <p:scale>
          <a:sx n="33" d="100"/>
          <a:sy n="33" d="100"/>
        </p:scale>
        <p:origin x="-160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C22-964F-41BF-8947-F2DB394DA3AA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8FB0-42EF-47AF-86C2-8DEFD0308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C22-964F-41BF-8947-F2DB394DA3AA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8FB0-42EF-47AF-86C2-8DEFD0308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C22-964F-41BF-8947-F2DB394DA3AA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8FB0-42EF-47AF-86C2-8DEFD0308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C22-964F-41BF-8947-F2DB394DA3AA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8FB0-42EF-47AF-86C2-8DEFD0308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C22-964F-41BF-8947-F2DB394DA3AA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8FB0-42EF-47AF-86C2-8DEFD0308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C22-964F-41BF-8947-F2DB394DA3AA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8FB0-42EF-47AF-86C2-8DEFD0308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C22-964F-41BF-8947-F2DB394DA3AA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8FB0-42EF-47AF-86C2-8DEFD0308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C22-964F-41BF-8947-F2DB394DA3AA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8FB0-42EF-47AF-86C2-8DEFD0308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C22-964F-41BF-8947-F2DB394DA3AA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8FB0-42EF-47AF-86C2-8DEFD0308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C22-964F-41BF-8947-F2DB394DA3AA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8FB0-42EF-47AF-86C2-8DEFD0308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CC22-964F-41BF-8947-F2DB394DA3AA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8FB0-42EF-47AF-86C2-8DEFD03081F5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62CC22-964F-41BF-8947-F2DB394DA3AA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B08FB0-42EF-47AF-86C2-8DEFD03081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5558" y="367727"/>
            <a:ext cx="4406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Автор: Котова Наталья Петровна – учитель биологии и химии, кандидат биологических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4795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Разные тела могут состоять</a:t>
            </a:r>
            <a:br>
              <a:rPr lang="ru-RU" sz="2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</a:br>
            <a:r>
              <a:rPr lang="ru-RU" sz="2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из одинаковых</a:t>
            </a:r>
            <a:br>
              <a:rPr lang="ru-RU" sz="2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</a:br>
            <a:r>
              <a:rPr lang="ru-RU" sz="2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веществ</a:t>
            </a:r>
            <a:r>
              <a:rPr lang="ru-RU" sz="2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/>
            </a:r>
            <a:br>
              <a:rPr lang="ru-RU" sz="2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</a:b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Наташа\Desktop\котова2\аннимации\1893194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18077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таша\Desktop\последнее\090920126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78" y="1628800"/>
            <a:ext cx="3471863" cy="26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ша\Desktop\последнее\090920126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81" y="1310935"/>
            <a:ext cx="3038475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таша\Desktop\последнее\090920126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295232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ВЫВОД: Веществами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называют то, из чего состоят тела.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7631594" cy="895993"/>
          </a:xfrm>
        </p:spPr>
        <p:txBody>
          <a:bodyPr/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Вещества бывают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твердые,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Наташа\Desktop\последнее\090920126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6085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0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жидкие,</a:t>
            </a:r>
            <a:endParaRPr lang="ru-RU" dirty="0"/>
          </a:p>
        </p:txBody>
      </p:sp>
      <p:pic>
        <p:nvPicPr>
          <p:cNvPr id="3" name="Picture 2" descr="C:\Users\Наташа\Desktop\котова2\аннимации\1893194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18077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аташа\Desktop\последнее\090920126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43204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4" name="Rectangle 66"/>
          <p:cNvSpPr>
            <a:spLocks noChangeArrowheads="1"/>
          </p:cNvSpPr>
          <p:nvPr/>
        </p:nvSpPr>
        <p:spPr bwMode="auto">
          <a:xfrm>
            <a:off x="1908175" y="1557338"/>
            <a:ext cx="6337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 dirty="0"/>
              <a:t> все, что сделано руками человека;</a:t>
            </a:r>
          </a:p>
        </p:txBody>
      </p:sp>
      <p:sp>
        <p:nvSpPr>
          <p:cNvPr id="63555" name="Rectangle 67"/>
          <p:cNvSpPr>
            <a:spLocks noChangeArrowheads="1"/>
          </p:cNvSpPr>
          <p:nvPr/>
        </p:nvSpPr>
        <p:spPr bwMode="auto">
          <a:xfrm>
            <a:off x="2051050" y="2781300"/>
            <a:ext cx="64817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 dirty="0"/>
              <a:t> все, что нас окружает и существует независимо от человека;</a:t>
            </a:r>
          </a:p>
        </p:txBody>
      </p:sp>
      <p:sp>
        <p:nvSpPr>
          <p:cNvPr id="63556" name="Rectangle 68"/>
          <p:cNvSpPr>
            <a:spLocks noChangeArrowheads="1"/>
          </p:cNvSpPr>
          <p:nvPr/>
        </p:nvSpPr>
        <p:spPr bwMode="auto">
          <a:xfrm>
            <a:off x="2195513" y="4292600"/>
            <a:ext cx="580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 dirty="0"/>
              <a:t> все, что нас окружает.</a:t>
            </a:r>
          </a:p>
        </p:txBody>
      </p:sp>
      <p:sp>
        <p:nvSpPr>
          <p:cNvPr id="9245" name="WordArt 70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42957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1. Что такое природа?</a:t>
            </a:r>
          </a:p>
        </p:txBody>
      </p:sp>
      <p:sp>
        <p:nvSpPr>
          <p:cNvPr id="9247" name="WordArt 73"/>
          <p:cNvSpPr>
            <a:spLocks noChangeArrowheads="1" noChangeShapeType="1" noTextEdit="1"/>
          </p:cNvSpPr>
          <p:nvPr/>
        </p:nvSpPr>
        <p:spPr bwMode="auto">
          <a:xfrm>
            <a:off x="1331913" y="1557338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3562" name="WordArt 74"/>
          <p:cNvSpPr>
            <a:spLocks noChangeArrowheads="1" noChangeShapeType="1" noTextEdit="1"/>
          </p:cNvSpPr>
          <p:nvPr/>
        </p:nvSpPr>
        <p:spPr bwMode="auto">
          <a:xfrm>
            <a:off x="1331913" y="2781300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</a:t>
            </a:r>
          </a:p>
        </p:txBody>
      </p:sp>
      <p:sp>
        <p:nvSpPr>
          <p:cNvPr id="9249" name="WordArt 75"/>
          <p:cNvSpPr>
            <a:spLocks noChangeArrowheads="1" noChangeShapeType="1" noTextEdit="1"/>
          </p:cNvSpPr>
          <p:nvPr/>
        </p:nvSpPr>
        <p:spPr bwMode="auto">
          <a:xfrm>
            <a:off x="1403350" y="4221163"/>
            <a:ext cx="5032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2748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0046 C 0.03837 0.00046 0.04705 0.00046 0.05729 0.003 C 0.06354 0.00439 0.06806 0.00809 0.07448 0.00948 C 0.08264 0.01665 0.09184 0.02266 0.10035 0.02914 C 0.10521 0.03284 0.10851 0.03839 0.11406 0.0407 C 0.12049 0.04648 0.12622 0.04995 0.13368 0.05226 C 0.13698 0.05319 0.14358 0.0555 0.14358 0.05573 C 0.14879 0.06198 0.1434 0.05643 0.15347 0.06059 C 0.16597 0.06568 0.17778 0.07285 0.19063 0.07701 C 0.19688 0.08117 0.20226 0.08557 0.20903 0.08834 C 0.21233 0.08973 0.21892 0.09181 0.21892 0.09204 C 0.22535 0.09759 0.23385 0.09829 0.24115 0.10152 C 0.25139 0.11124 0.23611 0.09736 0.25104 0.10823 C 0.26059 0.11517 0.26997 0.12442 0.28073 0.12789 C 0.28837 0.13552 0.29809 0.13853 0.3066 0.14431 C 0.32882 0.15911 0.35504 0.16929 0.37951 0.17553 C 0.3908 0.18201 0.40451 0.18709 0.41649 0.18871 C 0.4901 0.18733 0.56389 0.18709 0.6375 0.18547 C 0.66719 0.18478 0.69688 0.1753 0.72639 0.17229 C 0.74288 0.16859 0.73629 0.17067 0.74618 0.16744 C 0.76094 0.15425 0.75104 0.16512 0.75104 0.10985 C 0.75104 0.06868 0.74844 0.02798 0.74115 -0.0118 C 0.73958 -0.02035 0.73872 -0.03354 0.73368 -0.03978 C 0.73229 -0.05157 0.72969 -0.06291 0.7276 -0.07447 C 0.72691 -0.07794 0.72465 -0.08071 0.72396 -0.08418 C 0.72118 -0.09829 0.71892 -0.11217 0.71406 -0.12535 C 0.70972 -0.16027 0.71997 -0.19843 0.70781 -0.23058 " pathEditMode="relative" rAng="0" ptsTypes="ffffffffffffffffffffffffffA">
                                      <p:cBhvr>
                                        <p:cTn id="22" dur="2000" fill="hold"/>
                                        <p:tgtEl>
                                          <p:spTgt spid="6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-2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4" grpId="0"/>
      <p:bldP spid="63555" grpId="0"/>
      <p:bldP spid="63556" grpId="0"/>
      <p:bldP spid="635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6" name="WordArt 26"/>
          <p:cNvSpPr>
            <a:spLocks noChangeArrowheads="1" noChangeShapeType="1" noTextEdit="1"/>
          </p:cNvSpPr>
          <p:nvPr/>
        </p:nvSpPr>
        <p:spPr bwMode="auto">
          <a:xfrm>
            <a:off x="8115344" y="776804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</a:t>
            </a:r>
          </a:p>
        </p:txBody>
      </p:sp>
      <p:sp>
        <p:nvSpPr>
          <p:cNvPr id="10267" name="WordArt 27"/>
          <p:cNvSpPr>
            <a:spLocks noChangeArrowheads="1" noChangeShapeType="1" noTextEdit="1"/>
          </p:cNvSpPr>
          <p:nvPr/>
        </p:nvSpPr>
        <p:spPr bwMode="auto">
          <a:xfrm>
            <a:off x="1619250" y="2636838"/>
            <a:ext cx="5032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</a:t>
            </a:r>
          </a:p>
        </p:txBody>
      </p:sp>
      <p:sp>
        <p:nvSpPr>
          <p:cNvPr id="67612" name="WordArt 28"/>
          <p:cNvSpPr>
            <a:spLocks noChangeArrowheads="1" noChangeShapeType="1" noTextEdit="1"/>
          </p:cNvSpPr>
          <p:nvPr/>
        </p:nvSpPr>
        <p:spPr bwMode="auto">
          <a:xfrm>
            <a:off x="3779838" y="5805488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2268538" y="1268413"/>
            <a:ext cx="633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/>
              <a:t>  живая и неживая;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2484438" y="1989138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/>
              <a:t>только живая;</a:t>
            </a:r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2484438" y="2708275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/>
              <a:t>только неживая.</a:t>
            </a:r>
          </a:p>
        </p:txBody>
      </p:sp>
      <p:sp>
        <p:nvSpPr>
          <p:cNvPr id="10272" name="WordArt 36"/>
          <p:cNvSpPr>
            <a:spLocks noChangeArrowheads="1" noChangeShapeType="1" noTextEdit="1"/>
          </p:cNvSpPr>
          <p:nvPr/>
        </p:nvSpPr>
        <p:spPr bwMode="auto">
          <a:xfrm>
            <a:off x="1402991" y="359376"/>
            <a:ext cx="5977322" cy="70317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2. Какая бывает природа?</a:t>
            </a:r>
          </a:p>
        </p:txBody>
      </p:sp>
      <p:sp>
        <p:nvSpPr>
          <p:cNvPr id="67621" name="WordArt 37"/>
          <p:cNvSpPr>
            <a:spLocks noChangeArrowheads="1" noChangeShapeType="1" noTextEdit="1"/>
          </p:cNvSpPr>
          <p:nvPr/>
        </p:nvSpPr>
        <p:spPr bwMode="auto">
          <a:xfrm>
            <a:off x="1180778" y="3429000"/>
            <a:ext cx="6703590" cy="8636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3. </a:t>
            </a:r>
            <a:r>
              <a:rPr lang="ru-RU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относится к неживой </a:t>
            </a:r>
            <a:r>
              <a:rPr lang="ru-RU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природе?</a:t>
            </a:r>
            <a:endParaRPr lang="ru-RU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4211638" y="4457700"/>
            <a:ext cx="237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 dirty="0" smtClean="0"/>
              <a:t>голубь;</a:t>
            </a:r>
            <a:endParaRPr lang="ru-RU" sz="2400" b="1" dirty="0"/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4211638" y="5176838"/>
            <a:ext cx="230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 dirty="0" smtClean="0"/>
              <a:t>стул;</a:t>
            </a:r>
            <a:endParaRPr lang="ru-RU" sz="2400" b="1" dirty="0"/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4211638" y="5897563"/>
            <a:ext cx="187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/>
              <a:t>снег</a:t>
            </a:r>
          </a:p>
        </p:txBody>
      </p:sp>
      <p:sp>
        <p:nvSpPr>
          <p:cNvPr id="10278" name="WordArt 42"/>
          <p:cNvSpPr>
            <a:spLocks noChangeArrowheads="1" noChangeShapeType="1" noTextEdit="1"/>
          </p:cNvSpPr>
          <p:nvPr/>
        </p:nvSpPr>
        <p:spPr bwMode="auto">
          <a:xfrm>
            <a:off x="1619250" y="1916113"/>
            <a:ext cx="5032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67627" name="WordArt 43"/>
          <p:cNvSpPr>
            <a:spLocks noChangeArrowheads="1" noChangeShapeType="1" noTextEdit="1"/>
          </p:cNvSpPr>
          <p:nvPr/>
        </p:nvSpPr>
        <p:spPr bwMode="auto">
          <a:xfrm>
            <a:off x="1692275" y="1125538"/>
            <a:ext cx="5032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</p:txBody>
      </p:sp>
      <p:sp>
        <p:nvSpPr>
          <p:cNvPr id="67628" name="WordArt 44"/>
          <p:cNvSpPr>
            <a:spLocks noChangeArrowheads="1" noChangeShapeType="1" noTextEdit="1"/>
          </p:cNvSpPr>
          <p:nvPr/>
        </p:nvSpPr>
        <p:spPr bwMode="auto">
          <a:xfrm>
            <a:off x="3708400" y="4365625"/>
            <a:ext cx="5032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67629" name="WordArt 45"/>
          <p:cNvSpPr>
            <a:spLocks noChangeArrowheads="1" noChangeShapeType="1" noTextEdit="1"/>
          </p:cNvSpPr>
          <p:nvPr/>
        </p:nvSpPr>
        <p:spPr bwMode="auto">
          <a:xfrm>
            <a:off x="3708400" y="5084763"/>
            <a:ext cx="5032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9094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7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7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7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7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025E-6 L 0.66545 0.126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 -0.01896 C 0.0368 -0.01179 0.05191 -0.00601 0.06163 -0.00416 C 0.07344 0.00093 0.08507 0.00185 0.09739 0.00393 C 0.11528 0.01157 0.13212 0.01388 0.15052 0.0155 C 0.16198 0.0185 0.17274 0.02059 0.18385 0.02544 C 0.21562 0.02498 0.24722 0.02498 0.27899 0.02382 C 0.28524 0.02359 0.29739 0.01874 0.29739 0.01874 C 0.30226 0.01272 0.29792 0.01689 0.30729 0.01388 C 0.30989 0.01295 0.31233 0.0118 0.31476 0.01064 C 0.31597 0.01018 0.3184 0.00902 0.3184 0.00902 C 0.33003 -0.00138 0.31267 0.01342 0.3283 0.00393 C 0.33264 0.00139 0.3368 -0.00208 0.34062 -0.00578 C 0.34635 -0.01133 0.35208 -0.01827 0.3592 -0.02058 C 0.3625 -0.02544 0.36684 -0.02752 0.37031 -0.03214 C 0.3717 -0.03422 0.37239 -0.037 0.37396 -0.03885 C 0.37864 -0.0444 0.38559 -0.04764 0.3901 -0.05365 C 0.39566 -0.06105 0.39948 -0.07123 0.40364 -0.07978 C 0.40625 -0.0851 0.41024 -0.08742 0.41354 -0.09135 C 0.4191 -0.09805 0.4217 -0.10499 0.42587 -0.11286 C 0.42812 -0.12188 0.43177 -0.1302 0.43455 -0.13899 C 0.4368 -0.14639 0.43785 -0.15518 0.44062 -0.16212 C 0.4467 -0.17715 0.45156 -0.1938 0.45555 -0.20976 C 0.4566 -0.22317 0.45608 -0.2382 0.4592 -0.25092 C 0.45833 -0.27798 0.45764 -0.30666 0.45295 -0.33325 C 0.45121 -0.3432 0.45121 -0.35245 0.44687 -0.36101 C 0.44479 -0.36956 0.43698 -0.39662 0.43698 -0.40379 C 0.43698 -0.42183 0.43698 -0.4401 0.43698 -0.45814 " pathEditMode="relative" ptsTypes="ffffffffffffffffffffffffffA">
                                      <p:cBhvr>
                                        <p:cTn id="63" dur="20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2" grpId="0" animBg="1"/>
      <p:bldP spid="67612" grpId="1" animBg="1"/>
      <p:bldP spid="67618" grpId="0"/>
      <p:bldP spid="67619" grpId="0"/>
      <p:bldP spid="67621" grpId="0" animBg="1"/>
      <p:bldP spid="67622" grpId="0"/>
      <p:bldP spid="67622" grpId="1"/>
      <p:bldP spid="67623" grpId="0"/>
      <p:bldP spid="67623" grpId="1"/>
      <p:bldP spid="67624" grpId="0"/>
      <p:bldP spid="67624" grpId="1"/>
      <p:bldP spid="67627" grpId="0" animBg="1"/>
      <p:bldP spid="67628" grpId="0" animBg="1"/>
      <p:bldP spid="676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>
            <a:off x="7812088" y="1268413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</a:t>
            </a:r>
          </a:p>
        </p:txBody>
      </p:sp>
      <p:sp>
        <p:nvSpPr>
          <p:cNvPr id="11291" name="WordArt 27"/>
          <p:cNvSpPr>
            <a:spLocks noChangeArrowheads="1" noChangeShapeType="1" noTextEdit="1"/>
          </p:cNvSpPr>
          <p:nvPr/>
        </p:nvSpPr>
        <p:spPr bwMode="auto">
          <a:xfrm>
            <a:off x="7812088" y="1989138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</p:txBody>
      </p:sp>
      <p:sp>
        <p:nvSpPr>
          <p:cNvPr id="11292" name="WordArt 28"/>
          <p:cNvSpPr>
            <a:spLocks noChangeArrowheads="1" noChangeShapeType="1" noTextEdit="1"/>
          </p:cNvSpPr>
          <p:nvPr/>
        </p:nvSpPr>
        <p:spPr bwMode="auto">
          <a:xfrm>
            <a:off x="7812088" y="2636838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66589" name="WordArt 29"/>
          <p:cNvSpPr>
            <a:spLocks noChangeArrowheads="1" noChangeShapeType="1" noTextEdit="1"/>
          </p:cNvSpPr>
          <p:nvPr/>
        </p:nvSpPr>
        <p:spPr bwMode="auto">
          <a:xfrm>
            <a:off x="1476375" y="1844675"/>
            <a:ext cx="5032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</p:txBody>
      </p:sp>
      <p:sp>
        <p:nvSpPr>
          <p:cNvPr id="66590" name="WordArt 30"/>
          <p:cNvSpPr>
            <a:spLocks noChangeArrowheads="1" noChangeShapeType="1" noTextEdit="1"/>
          </p:cNvSpPr>
          <p:nvPr/>
        </p:nvSpPr>
        <p:spPr bwMode="auto">
          <a:xfrm>
            <a:off x="1692275" y="5300663"/>
            <a:ext cx="5032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1979613" y="1125538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/>
              <a:t>царство растений;</a:t>
            </a:r>
          </a:p>
        </p:txBody>
      </p:sp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2051050" y="1844675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/>
              <a:t>царство льда;</a:t>
            </a:r>
          </a:p>
        </p:txBody>
      </p:sp>
      <p:sp>
        <p:nvSpPr>
          <p:cNvPr id="66595" name="Rectangle 35"/>
          <p:cNvSpPr>
            <a:spLocks noChangeArrowheads="1"/>
          </p:cNvSpPr>
          <p:nvPr/>
        </p:nvSpPr>
        <p:spPr bwMode="auto">
          <a:xfrm>
            <a:off x="2051050" y="2708275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/>
              <a:t>царство животных.</a:t>
            </a:r>
          </a:p>
        </p:txBody>
      </p:sp>
      <p:sp>
        <p:nvSpPr>
          <p:cNvPr id="11298" name="WordArt 36"/>
          <p:cNvSpPr>
            <a:spLocks noChangeArrowheads="1" noChangeShapeType="1" noTextEdit="1"/>
          </p:cNvSpPr>
          <p:nvPr/>
        </p:nvSpPr>
        <p:spPr bwMode="auto">
          <a:xfrm>
            <a:off x="1498576" y="333375"/>
            <a:ext cx="7465911" cy="71913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4. Какое царство не относится к живой природе?</a:t>
            </a:r>
          </a:p>
        </p:txBody>
      </p:sp>
      <p:sp>
        <p:nvSpPr>
          <p:cNvPr id="66597" name="WordArt 37"/>
          <p:cNvSpPr>
            <a:spLocks noChangeArrowheads="1" noChangeShapeType="1" noTextEdit="1"/>
          </p:cNvSpPr>
          <p:nvPr/>
        </p:nvSpPr>
        <p:spPr bwMode="auto">
          <a:xfrm>
            <a:off x="1498577" y="3429000"/>
            <a:ext cx="6313511" cy="8636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5. Что называется средой обитания?</a:t>
            </a:r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2195513" y="4508500"/>
            <a:ext cx="396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/>
              <a:t>другие организмы;</a:t>
            </a:r>
          </a:p>
        </p:txBody>
      </p:sp>
      <p:sp>
        <p:nvSpPr>
          <p:cNvPr id="66599" name="Rectangle 39"/>
          <p:cNvSpPr>
            <a:spLocks noChangeArrowheads="1"/>
          </p:cNvSpPr>
          <p:nvPr/>
        </p:nvSpPr>
        <p:spPr bwMode="auto">
          <a:xfrm>
            <a:off x="2195513" y="5157788"/>
            <a:ext cx="5329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 dirty="0"/>
              <a:t>часть природы, в которой живут организмы.</a:t>
            </a:r>
          </a:p>
        </p:txBody>
      </p:sp>
      <p:sp>
        <p:nvSpPr>
          <p:cNvPr id="11303" name="WordArt 42"/>
          <p:cNvSpPr>
            <a:spLocks noChangeArrowheads="1" noChangeShapeType="1" noTextEdit="1"/>
          </p:cNvSpPr>
          <p:nvPr/>
        </p:nvSpPr>
        <p:spPr bwMode="auto">
          <a:xfrm>
            <a:off x="1476375" y="2565400"/>
            <a:ext cx="5032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</a:t>
            </a:r>
          </a:p>
        </p:txBody>
      </p:sp>
      <p:sp>
        <p:nvSpPr>
          <p:cNvPr id="11304" name="WordArt 43"/>
          <p:cNvSpPr>
            <a:spLocks noChangeArrowheads="1" noChangeShapeType="1" noTextEdit="1"/>
          </p:cNvSpPr>
          <p:nvPr/>
        </p:nvSpPr>
        <p:spPr bwMode="auto">
          <a:xfrm>
            <a:off x="1403350" y="1052513"/>
            <a:ext cx="5032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</a:t>
            </a:r>
          </a:p>
        </p:txBody>
      </p:sp>
      <p:sp>
        <p:nvSpPr>
          <p:cNvPr id="66604" name="WordArt 44"/>
          <p:cNvSpPr>
            <a:spLocks noChangeArrowheads="1" noChangeShapeType="1" noTextEdit="1"/>
          </p:cNvSpPr>
          <p:nvPr/>
        </p:nvSpPr>
        <p:spPr bwMode="auto">
          <a:xfrm>
            <a:off x="1619250" y="4437063"/>
            <a:ext cx="5032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6388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77058E-7 L 0.69705 0.220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44" y="11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12766E-7 L 0.66545 -0.1778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9" grpId="0" animBg="1"/>
      <p:bldP spid="66590" grpId="0" animBg="1"/>
      <p:bldP spid="66590" grpId="1" animBg="1"/>
      <p:bldP spid="66593" grpId="0"/>
      <p:bldP spid="66594" grpId="0"/>
      <p:bldP spid="66595" grpId="0"/>
      <p:bldP spid="66597" grpId="0" animBg="1"/>
      <p:bldP spid="66598" grpId="0"/>
      <p:bldP spid="66598" grpId="1"/>
      <p:bldP spid="66599" grpId="0"/>
      <p:bldP spid="66599" grpId="1"/>
      <p:bldP spid="666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4" name="WordArt 26"/>
          <p:cNvSpPr>
            <a:spLocks noChangeArrowheads="1" noChangeShapeType="1" noTextEdit="1"/>
          </p:cNvSpPr>
          <p:nvPr/>
        </p:nvSpPr>
        <p:spPr bwMode="auto">
          <a:xfrm>
            <a:off x="7812088" y="1268413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</a:t>
            </a:r>
          </a:p>
        </p:txBody>
      </p:sp>
      <p:sp>
        <p:nvSpPr>
          <p:cNvPr id="12315" name="WordArt 27"/>
          <p:cNvSpPr>
            <a:spLocks noChangeArrowheads="1" noChangeShapeType="1" noTextEdit="1"/>
          </p:cNvSpPr>
          <p:nvPr/>
        </p:nvSpPr>
        <p:spPr bwMode="auto">
          <a:xfrm>
            <a:off x="7812088" y="1989138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</p:txBody>
      </p:sp>
      <p:sp>
        <p:nvSpPr>
          <p:cNvPr id="12316" name="WordArt 28"/>
          <p:cNvSpPr>
            <a:spLocks noChangeArrowheads="1" noChangeShapeType="1" noTextEdit="1"/>
          </p:cNvSpPr>
          <p:nvPr/>
        </p:nvSpPr>
        <p:spPr bwMode="auto">
          <a:xfrm>
            <a:off x="7812088" y="2636838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12317" name="WordArt 29"/>
          <p:cNvSpPr>
            <a:spLocks noChangeArrowheads="1" noChangeShapeType="1" noTextEdit="1"/>
          </p:cNvSpPr>
          <p:nvPr/>
        </p:nvSpPr>
        <p:spPr bwMode="auto">
          <a:xfrm>
            <a:off x="7812088" y="3357563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</p:txBody>
      </p:sp>
      <p:sp>
        <p:nvSpPr>
          <p:cNvPr id="12318" name="WordArt 30"/>
          <p:cNvSpPr>
            <a:spLocks noChangeArrowheads="1" noChangeShapeType="1" noTextEdit="1"/>
          </p:cNvSpPr>
          <p:nvPr/>
        </p:nvSpPr>
        <p:spPr bwMode="auto">
          <a:xfrm>
            <a:off x="7812088" y="4076700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</p:txBody>
      </p:sp>
      <p:sp>
        <p:nvSpPr>
          <p:cNvPr id="68639" name="WordArt 31"/>
          <p:cNvSpPr>
            <a:spLocks noChangeArrowheads="1" noChangeShapeType="1" noTextEdit="1"/>
          </p:cNvSpPr>
          <p:nvPr/>
        </p:nvSpPr>
        <p:spPr bwMode="auto">
          <a:xfrm>
            <a:off x="1403350" y="2133600"/>
            <a:ext cx="5032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</a:t>
            </a:r>
          </a:p>
        </p:txBody>
      </p:sp>
      <p:sp>
        <p:nvSpPr>
          <p:cNvPr id="68640" name="WordArt 32"/>
          <p:cNvSpPr>
            <a:spLocks noChangeArrowheads="1" noChangeShapeType="1" noTextEdit="1"/>
          </p:cNvSpPr>
          <p:nvPr/>
        </p:nvSpPr>
        <p:spPr bwMode="auto">
          <a:xfrm>
            <a:off x="1619250" y="4437063"/>
            <a:ext cx="5032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68641" name="Rectangle 33"/>
          <p:cNvSpPr>
            <a:spLocks noChangeArrowheads="1"/>
          </p:cNvSpPr>
          <p:nvPr/>
        </p:nvSpPr>
        <p:spPr bwMode="auto">
          <a:xfrm>
            <a:off x="1979613" y="1125538"/>
            <a:ext cx="496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/>
              <a:t>небо, воздух и вода;</a:t>
            </a:r>
          </a:p>
        </p:txBody>
      </p:sp>
      <p:sp>
        <p:nvSpPr>
          <p:cNvPr id="68642" name="Rectangle 34"/>
          <p:cNvSpPr>
            <a:spLocks noChangeArrowheads="1"/>
          </p:cNvSpPr>
          <p:nvPr/>
        </p:nvSpPr>
        <p:spPr bwMode="auto">
          <a:xfrm>
            <a:off x="1979613" y="1989138"/>
            <a:ext cx="5761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/>
              <a:t>наземно-воздушная, водная, почвенная.</a:t>
            </a:r>
          </a:p>
        </p:txBody>
      </p:sp>
      <p:sp>
        <p:nvSpPr>
          <p:cNvPr id="12323" name="WordArt 36"/>
          <p:cNvSpPr>
            <a:spLocks noChangeArrowheads="1" noChangeShapeType="1" noTextEdit="1"/>
          </p:cNvSpPr>
          <p:nvPr/>
        </p:nvSpPr>
        <p:spPr bwMode="auto">
          <a:xfrm>
            <a:off x="1333179" y="333375"/>
            <a:ext cx="7271071" cy="5715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6. Как называются среды обитания организмов?</a:t>
            </a:r>
          </a:p>
        </p:txBody>
      </p:sp>
      <p:sp>
        <p:nvSpPr>
          <p:cNvPr id="68645" name="WordArt 37"/>
          <p:cNvSpPr>
            <a:spLocks noChangeArrowheads="1" noChangeShapeType="1" noTextEdit="1"/>
          </p:cNvSpPr>
          <p:nvPr/>
        </p:nvSpPr>
        <p:spPr bwMode="auto">
          <a:xfrm>
            <a:off x="1333179" y="3091520"/>
            <a:ext cx="6407472" cy="8636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7. Что изучает наука экология?</a:t>
            </a:r>
          </a:p>
        </p:txBody>
      </p:sp>
      <p:sp>
        <p:nvSpPr>
          <p:cNvPr id="68646" name="Rectangle 38"/>
          <p:cNvSpPr>
            <a:spLocks noChangeArrowheads="1"/>
          </p:cNvSpPr>
          <p:nvPr/>
        </p:nvSpPr>
        <p:spPr bwMode="auto">
          <a:xfrm>
            <a:off x="2195513" y="4076700"/>
            <a:ext cx="52562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/>
              <a:t>взаимосвязь живых организмов друг с другом и окружающей средой;</a:t>
            </a:r>
          </a:p>
        </p:txBody>
      </p:sp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2124075" y="5805488"/>
            <a:ext cx="532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sz="2400" b="1"/>
              <a:t>неживую природу.</a:t>
            </a:r>
          </a:p>
        </p:txBody>
      </p:sp>
      <p:sp>
        <p:nvSpPr>
          <p:cNvPr id="68648" name="WordArt 40"/>
          <p:cNvSpPr>
            <a:spLocks noChangeArrowheads="1" noChangeShapeType="1" noTextEdit="1"/>
          </p:cNvSpPr>
          <p:nvPr/>
        </p:nvSpPr>
        <p:spPr bwMode="auto">
          <a:xfrm>
            <a:off x="1547813" y="5734050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</a:t>
            </a:r>
          </a:p>
        </p:txBody>
      </p:sp>
      <p:sp>
        <p:nvSpPr>
          <p:cNvPr id="12328" name="WordArt 41"/>
          <p:cNvSpPr>
            <a:spLocks noChangeArrowheads="1" noChangeShapeType="1" noTextEdit="1"/>
          </p:cNvSpPr>
          <p:nvPr/>
        </p:nvSpPr>
        <p:spPr bwMode="auto">
          <a:xfrm>
            <a:off x="1403350" y="1052513"/>
            <a:ext cx="5032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6462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3386E-6 L 0.70504 0.38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3" y="19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86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1526E-7 L 0.68143 0.1577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7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9" grpId="0" animBg="1"/>
      <p:bldP spid="68640" grpId="0" animBg="1"/>
      <p:bldP spid="68640" grpId="1" animBg="1"/>
      <p:bldP spid="68641" grpId="0"/>
      <p:bldP spid="68642" grpId="0"/>
      <p:bldP spid="68645" grpId="0" animBg="1"/>
      <p:bldP spid="68646" grpId="0"/>
      <p:bldP spid="68646" grpId="1"/>
      <p:bldP spid="68647" grpId="0"/>
      <p:bldP spid="68647" grpId="1"/>
      <p:bldP spid="686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306973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ша\Desktop\5 класс (12-13 уч.год)\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29" y="908720"/>
            <a:ext cx="347186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ша\Desktop\5 класс (12-13 уч.год)\glrx-5960601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13" y="908720"/>
            <a:ext cx="347027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0778" y="5153013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Н. С. </a:t>
            </a:r>
            <a:r>
              <a:rPr lang="ru-RU" sz="2400" dirty="0" smtClean="0"/>
              <a:t>Крылов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Русская зима»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9790" y="5142067"/>
            <a:ext cx="4124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Н. К. </a:t>
            </a:r>
            <a:r>
              <a:rPr lang="ru-RU" sz="2400" dirty="0" smtClean="0"/>
              <a:t>Саврасов 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Пейзаж с радугой»</a:t>
            </a:r>
          </a:p>
        </p:txBody>
      </p:sp>
    </p:spTree>
    <p:extLst>
      <p:ext uri="{BB962C8B-B14F-4D97-AF65-F5344CB8AC3E}">
        <p14:creationId xmlns:p14="http://schemas.microsoft.com/office/powerpoint/2010/main" val="39517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7117180" cy="2902632"/>
          </a:xfrm>
        </p:spPr>
        <p:txBody>
          <a:bodyPr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Единство  живой и неживой природы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509120"/>
            <a:ext cx="5904656" cy="1705744"/>
          </a:xfrm>
        </p:spPr>
        <p:txBody>
          <a:bodyPr>
            <a:normAutofit/>
          </a:bodyPr>
          <a:lstStyle/>
          <a:p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Тела </a:t>
            </a:r>
            <a:r>
              <a:rPr lang="ru-RU" sz="3200" dirty="0"/>
              <a:t>живой и неживой природы можно характеризовать по общим признакам: высоте, длине, ширине (размер),  форме, цвету, объему, массе.</a:t>
            </a:r>
          </a:p>
        </p:txBody>
      </p:sp>
      <p:pic>
        <p:nvPicPr>
          <p:cNvPr id="4" name="Picture 2" descr="C:\Users\Наташа\Desktop\котова2\аннимации\1893194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18077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ша\Desktop\мирп\16052012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3632"/>
            <a:ext cx="2304256" cy="19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таша\Desktop\с телефончика\31122011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22304"/>
            <a:ext cx="2592288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Наташа\Desktop\с телефончика\leop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16" y="5022304"/>
            <a:ext cx="1849408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Наташа\Desktop\последнее\090920126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54" y="404663"/>
            <a:ext cx="2655143" cy="191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ТЕЛА СОСТОЯТ ИЗ ВЕЩЕСТВ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Наташа\Desktop\последнее\09092012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78" y="1124744"/>
            <a:ext cx="4399334" cy="329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ша\Desktop\последнее\09092012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57" y="3512498"/>
            <a:ext cx="4430643" cy="3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4216" y="4941168"/>
            <a:ext cx="4847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Одинаковые тела могут состоять</a:t>
            </a:r>
          </a:p>
          <a:p>
            <a:pPr algn="ctr"/>
            <a:r>
              <a:rPr lang="ru-RU" sz="2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из разных</a:t>
            </a:r>
          </a:p>
          <a:p>
            <a:pPr algn="ctr"/>
            <a:r>
              <a:rPr lang="ru-RU" sz="2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10499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2">
      <a:dk1>
        <a:sysClr val="windowText" lastClr="000000"/>
      </a:dk1>
      <a:lt1>
        <a:sysClr val="window" lastClr="FFFFFF"/>
      </a:lt1>
      <a:dk2>
        <a:srgbClr val="4C6121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217</TotalTime>
  <Words>266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Единство  живой и неживой природы</vt:lpstr>
      <vt:lpstr>Презентация PowerPoint</vt:lpstr>
      <vt:lpstr>ТЕЛА СОСТОЯТ ИЗ ВЕЩЕСТВ </vt:lpstr>
      <vt:lpstr>Разные тела могут состоять  из одинаковых  веществ </vt:lpstr>
      <vt:lpstr>ВЫВОД: Веществами называют то, из чего состоят тела.</vt:lpstr>
      <vt:lpstr>жидкие,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Единство  живой и неживой природы</dc:title>
  <dc:creator>Наташа</dc:creator>
  <cp:lastModifiedBy>Наташа</cp:lastModifiedBy>
  <cp:revision>23</cp:revision>
  <dcterms:created xsi:type="dcterms:W3CDTF">2012-09-09T13:59:54Z</dcterms:created>
  <dcterms:modified xsi:type="dcterms:W3CDTF">2013-09-01T16:55:24Z</dcterms:modified>
</cp:coreProperties>
</file>