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u="sng" dirty="0" smtClean="0"/>
              <a:t>Лингвистическая игра составила </a:t>
            </a:r>
            <a:br>
              <a:rPr lang="ru-RU" b="1" i="1" u="sng" dirty="0" smtClean="0"/>
            </a:br>
            <a:r>
              <a:rPr lang="ru-RU" b="1" i="1" u="sng" dirty="0" err="1" smtClean="0"/>
              <a:t>Мазилкина</a:t>
            </a:r>
            <a:r>
              <a:rPr lang="ru-RU" b="1" i="1" u="sng" dirty="0" smtClean="0"/>
              <a:t> Т. А. , учитель русского языка и литературы СОШ №6 </a:t>
            </a:r>
            <a:r>
              <a:rPr lang="ru-RU" b="1" i="1" u="sng" dirty="0" err="1" smtClean="0"/>
              <a:t>г.Торжка</a:t>
            </a:r>
            <a:r>
              <a:rPr lang="ru-RU" b="1" i="1" u="sng" dirty="0" smtClean="0"/>
              <a:t> Тверской области</a:t>
            </a:r>
            <a:endParaRPr lang="ru-RU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752600"/>
          </a:xfrm>
        </p:spPr>
        <p:txBody>
          <a:bodyPr/>
          <a:lstStyle/>
          <a:p>
            <a:r>
              <a:rPr lang="ru-RU" dirty="0" smtClean="0"/>
              <a:t>5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19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bg2"/>
                </a:solidFill>
              </a:rPr>
              <a:t>Белка</a:t>
            </a:r>
            <a:endParaRPr lang="ru-RU" sz="9600" b="1" i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Крутиться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как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белка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в колесе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Домашний\Desktop\Scan001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6408000" cy="8812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070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2"/>
                </a:solidFill>
              </a:rPr>
              <a:t>Ворона, Сорока</a:t>
            </a:r>
            <a:endParaRPr lang="ru-RU" sz="6000" b="1" i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bg2"/>
                </a:solidFill>
              </a:rPr>
              <a:t>Пуганая ворона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bg2"/>
                </a:solidFill>
              </a:rPr>
              <a:t> куста боится</a:t>
            </a:r>
          </a:p>
          <a:p>
            <a:pPr marL="0" indent="0">
              <a:buNone/>
            </a:pPr>
            <a:endParaRPr lang="ru-RU" sz="3600" b="1" i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ru-RU" sz="4000" i="1" dirty="0" smtClean="0">
                <a:solidFill>
                  <a:schemeClr val="bg2"/>
                </a:solidFill>
              </a:rPr>
              <a:t>Сорока</a:t>
            </a:r>
          </a:p>
          <a:p>
            <a:pPr marL="0" indent="0">
              <a:buNone/>
            </a:pPr>
            <a:r>
              <a:rPr lang="ru-RU" sz="4000" i="1" dirty="0" smtClean="0">
                <a:solidFill>
                  <a:schemeClr val="bg2"/>
                </a:solidFill>
              </a:rPr>
              <a:t> на хвосте</a:t>
            </a:r>
          </a:p>
          <a:p>
            <a:pPr marL="0" indent="0">
              <a:buNone/>
            </a:pPr>
            <a:r>
              <a:rPr lang="ru-RU" sz="4000" i="1" dirty="0" smtClean="0">
                <a:solidFill>
                  <a:schemeClr val="bg2"/>
                </a:solidFill>
              </a:rPr>
              <a:t> принесла</a:t>
            </a:r>
            <a:endParaRPr lang="ru-RU" sz="4000" i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Домашний\Desktop\Scan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5364000" cy="3900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5168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Овца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Овца заблудшая</a:t>
            </a:r>
            <a:endParaRPr lang="ru-RU" sz="4800" b="1" i="1" dirty="0"/>
          </a:p>
        </p:txBody>
      </p:sp>
      <p:pic>
        <p:nvPicPr>
          <p:cNvPr id="2050" name="Picture 2" descr="C:\Users\Домашний\Desktop\Scan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6552000" cy="9010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14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/>
                </a:solidFill>
              </a:rPr>
              <a:t>Воробей</a:t>
            </a:r>
            <a:endParaRPr lang="ru-RU" sz="6000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/>
                </a:solidFill>
              </a:rPr>
              <a:t>Стреляный воробей</a:t>
            </a:r>
            <a:endParaRPr lang="ru-RU" sz="6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Домашний\Desktop\Scan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2852936"/>
            <a:ext cx="6084000" cy="442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0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точнее?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Сколько слов в толковых словарях?</a:t>
            </a:r>
          </a:p>
          <a:p>
            <a:r>
              <a:rPr lang="ru-RU" dirty="0" smtClean="0"/>
              <a:t>- В. И. Даль. Толковый словарь великорусского языка - … слов.</a:t>
            </a:r>
          </a:p>
          <a:p>
            <a:r>
              <a:rPr lang="ru-RU" dirty="0" smtClean="0"/>
              <a:t>- Словарь современного русского литературного языка АН СССР в 17 томах - … слов.</a:t>
            </a:r>
          </a:p>
          <a:p>
            <a:r>
              <a:rPr lang="ru-RU" dirty="0" smtClean="0"/>
              <a:t>- Д. Н. Ушаков. Толковый словарь русского языка - … слов.</a:t>
            </a:r>
          </a:p>
          <a:p>
            <a:r>
              <a:rPr lang="ru-RU" dirty="0" smtClean="0"/>
              <a:t>С. И. Ожегов. Словарь русского языка - … слов.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1647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Сколько слов в толковых словарях?</a:t>
            </a:r>
          </a:p>
          <a:p>
            <a:r>
              <a:rPr lang="ru-RU" dirty="0"/>
              <a:t>- В. И. Даль. Толковый словарь великорусского языка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200.000</a:t>
            </a:r>
            <a:r>
              <a:rPr lang="ru-RU" dirty="0" smtClean="0"/>
              <a:t> слов</a:t>
            </a:r>
            <a:r>
              <a:rPr lang="ru-RU" dirty="0"/>
              <a:t>.</a:t>
            </a:r>
          </a:p>
          <a:p>
            <a:r>
              <a:rPr lang="ru-RU" dirty="0"/>
              <a:t>- Словарь современного русского литературного языка АН СССР в 17 томах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120.480 слов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>- Д. Н. Ушаков. Толковый словарь русского языка </a:t>
            </a:r>
            <a:r>
              <a:rPr lang="ru-RU" dirty="0" smtClean="0"/>
              <a:t>-</a:t>
            </a:r>
            <a:r>
              <a:rPr lang="ru-RU" b="1" dirty="0" smtClean="0">
                <a:solidFill>
                  <a:srgbClr val="C00000"/>
                </a:solidFill>
              </a:rPr>
              <a:t>85.000 слов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>С. И. Ожегов. Словарь русского языка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57.000 </a:t>
            </a:r>
            <a:r>
              <a:rPr lang="ru-RU" dirty="0"/>
              <a:t>слов.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3691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/>
              <a:t>Фразеологический зоопарк</a:t>
            </a:r>
            <a:endParaRPr lang="ru-RU" sz="6000" i="1" dirty="0"/>
          </a:p>
        </p:txBody>
      </p:sp>
    </p:spTree>
    <p:extLst>
      <p:ext uri="{BB962C8B-B14F-4D97-AF65-F5344CB8AC3E}">
        <p14:creationId xmlns="" xmlns:p14="http://schemas.microsoft.com/office/powerpoint/2010/main" val="42819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Жираф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Доходит как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 до жирафа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Домашний\Desktop\Scan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52525" cy="519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2186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587" y="2092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Медведь</a:t>
            </a:r>
            <a:endParaRPr lang="ru-RU" sz="6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Делить шкуру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неубитого медведя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Медведь на ухо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наступил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Домашний\Desktop\Scan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33" y="-1179512"/>
            <a:ext cx="9144000" cy="664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00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Заяц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Заячья</a:t>
            </a:r>
          </a:p>
          <a:p>
            <a:pPr marL="0" indent="0">
              <a:buNone/>
            </a:pPr>
            <a:r>
              <a:rPr lang="ru-RU" sz="4800" b="1" dirty="0" smtClean="0"/>
              <a:t> душа</a:t>
            </a:r>
            <a:endParaRPr lang="ru-RU" sz="4800" b="1" dirty="0"/>
          </a:p>
        </p:txBody>
      </p:sp>
      <p:pic>
        <p:nvPicPr>
          <p:cNvPr id="2050" name="Picture 2" descr="C:\Users\Домашний\Desktop\Scan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6203754" cy="853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52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/>
              <a:t>Слон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Как слону </a:t>
            </a:r>
          </a:p>
          <a:p>
            <a:pPr marL="0" indent="0">
              <a:buNone/>
            </a:pPr>
            <a:r>
              <a:rPr lang="ru-RU" sz="6000" b="1" i="1" dirty="0" smtClean="0"/>
              <a:t>дробина</a:t>
            </a:r>
            <a:endParaRPr lang="ru-RU" sz="6000" b="1" i="1" dirty="0"/>
          </a:p>
        </p:txBody>
      </p:sp>
      <p:pic>
        <p:nvPicPr>
          <p:cNvPr id="3074" name="Picture 2" descr="C:\Users\Домашний\Desktop\Scan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6624000" cy="9109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2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/>
                </a:solidFill>
              </a:rPr>
              <a:t>Курица</a:t>
            </a:r>
            <a:endParaRPr lang="ru-RU" sz="72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2"/>
                </a:solidFill>
              </a:rPr>
              <a:t>Как курица 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bg2"/>
                </a:solidFill>
              </a:rPr>
              <a:t>лапой</a:t>
            </a:r>
          </a:p>
        </p:txBody>
      </p:sp>
      <p:pic>
        <p:nvPicPr>
          <p:cNvPr id="1026" name="Picture 2" descr="C:\Users\Домашний\Desktop\Scan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6552000" cy="9010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26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Лингвистическая игра составила  Мазилкина Т. А. , учитель русского языка и литературы СОШ №6 г.Торжка Тверской области</vt:lpstr>
      <vt:lpstr>Кто точнее?</vt:lpstr>
      <vt:lpstr>Проверьте себя </vt:lpstr>
      <vt:lpstr>Фразеологический зоопарк</vt:lpstr>
      <vt:lpstr>Жираф</vt:lpstr>
      <vt:lpstr>Медведь</vt:lpstr>
      <vt:lpstr>Заяц</vt:lpstr>
      <vt:lpstr>Слон</vt:lpstr>
      <vt:lpstr>Курица</vt:lpstr>
      <vt:lpstr>Белка</vt:lpstr>
      <vt:lpstr>Ворона, Сорока</vt:lpstr>
      <vt:lpstr>Овца</vt:lpstr>
      <vt:lpstr>Воробей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Лингвистическая игра составила  Мазилкина Т. А. , учитель русского языка и литературы СОШ №6 г.Торжка Тверской области</dc:title>
  <cp:lastModifiedBy>Каравашкина Ольга Николаевна</cp:lastModifiedBy>
  <cp:revision>3</cp:revision>
  <dcterms:modified xsi:type="dcterms:W3CDTF">2014-06-16T09:53:10Z</dcterms:modified>
</cp:coreProperties>
</file>