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B660A0-691B-4AF3-8C31-EE688590EAD8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E7827B-8B8D-4DAD-BCCF-05B725C6DD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2171327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Подготовка к ЕГЭ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Проверяем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1----- 4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2-----1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3-----4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4----3</a:t>
            </a:r>
          </a:p>
          <a:p>
            <a:pPr marL="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5-----2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2636912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</a:rPr>
              <a:t>Выписать слова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>
                <a:latin typeface="Times New Roman" pitchFamily="18" charset="0"/>
              </a:rPr>
              <a:t>1 вариант с одной н,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>
                <a:latin typeface="Times New Roman" pitchFamily="18" charset="0"/>
              </a:rPr>
              <a:t>2 вариант с двумя н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852936"/>
            <a:ext cx="8229600" cy="330182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itchFamily="18" charset="0"/>
              </a:rPr>
              <a:t>Смышле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бесце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да..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гости..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свежескоше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броше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пече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ране..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невида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исти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труже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ик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прида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ое</a:t>
            </a:r>
            <a:r>
              <a:rPr lang="ru-RU" dirty="0">
                <a:latin typeface="Times New Roman" pitchFamily="18" charset="0"/>
              </a:rPr>
              <a:t>,  суше..</a:t>
            </a:r>
            <a:r>
              <a:rPr lang="ru-RU" dirty="0" err="1">
                <a:latin typeface="Times New Roman" pitchFamily="18" charset="0"/>
              </a:rPr>
              <a:t>ая</a:t>
            </a:r>
            <a:r>
              <a:rPr lang="ru-RU" dirty="0">
                <a:latin typeface="Times New Roman" pitchFamily="18" charset="0"/>
              </a:rPr>
              <a:t> на солнце, </a:t>
            </a:r>
            <a:r>
              <a:rPr lang="ru-RU" dirty="0" err="1">
                <a:latin typeface="Times New Roman" pitchFamily="18" charset="0"/>
              </a:rPr>
              <a:t>медле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назва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 брат,  </a:t>
            </a:r>
            <a:r>
              <a:rPr lang="ru-RU" dirty="0" err="1">
                <a:latin typeface="Times New Roman" pitchFamily="18" charset="0"/>
              </a:rPr>
              <a:t>беше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платя..ой</a:t>
            </a:r>
            <a:r>
              <a:rPr lang="ru-RU" dirty="0">
                <a:latin typeface="Times New Roman" pitchFamily="18" charset="0"/>
              </a:rPr>
              <a:t>,  ветре..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жизне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серебря..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ягоды </a:t>
            </a:r>
            <a:r>
              <a:rPr lang="ru-RU" dirty="0" err="1">
                <a:latin typeface="Times New Roman" pitchFamily="18" charset="0"/>
              </a:rPr>
              <a:t>подавле</a:t>
            </a:r>
            <a:r>
              <a:rPr lang="ru-RU" dirty="0">
                <a:latin typeface="Times New Roman" pitchFamily="18" charset="0"/>
              </a:rPr>
              <a:t>..ы,  люди </a:t>
            </a:r>
            <a:r>
              <a:rPr lang="ru-RU" dirty="0" err="1">
                <a:latin typeface="Times New Roman" pitchFamily="18" charset="0"/>
              </a:rPr>
              <a:t>подавле</a:t>
            </a:r>
            <a:r>
              <a:rPr lang="ru-RU" dirty="0">
                <a:latin typeface="Times New Roman" pitchFamily="18" charset="0"/>
              </a:rPr>
              <a:t>..ы и унылы,   </a:t>
            </a:r>
            <a:r>
              <a:rPr lang="ru-RU" dirty="0" err="1">
                <a:latin typeface="Times New Roman" pitchFamily="18" charset="0"/>
              </a:rPr>
              <a:t>подготовле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</a:rPr>
              <a:t>,  смотреть </a:t>
            </a:r>
            <a:r>
              <a:rPr lang="ru-RU" dirty="0" err="1">
                <a:latin typeface="Times New Roman" pitchFamily="18" charset="0"/>
              </a:rPr>
              <a:t>удивле</a:t>
            </a:r>
            <a:r>
              <a:rPr lang="ru-RU" dirty="0">
                <a:latin typeface="Times New Roman" pitchFamily="18" charset="0"/>
              </a:rPr>
              <a:t>..о, говорить </a:t>
            </a:r>
            <a:r>
              <a:rPr lang="ru-RU" dirty="0" err="1">
                <a:latin typeface="Times New Roman" pitchFamily="18" charset="0"/>
              </a:rPr>
              <a:t>пута</a:t>
            </a:r>
            <a:r>
              <a:rPr lang="ru-RU" dirty="0">
                <a:latin typeface="Times New Roman" pitchFamily="18" charset="0"/>
              </a:rPr>
              <a:t>..о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8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</a:rPr>
              <a:t>Выписать 3 лишнее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</a:rPr>
              <a:t>Чере</a:t>
            </a:r>
            <a:r>
              <a:rPr lang="ru-RU" dirty="0">
                <a:latin typeface="Times New Roman" pitchFamily="18" charset="0"/>
              </a:rPr>
              <a:t>..чур,  </a:t>
            </a:r>
            <a:r>
              <a:rPr lang="ru-RU" dirty="0" err="1">
                <a:latin typeface="Times New Roman" pitchFamily="18" charset="0"/>
              </a:rPr>
              <a:t>и..давать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бе</a:t>
            </a:r>
            <a:r>
              <a:rPr lang="ru-RU" dirty="0">
                <a:latin typeface="Times New Roman" pitchFamily="18" charset="0"/>
              </a:rPr>
              <a:t>..жалостный</a:t>
            </a:r>
          </a:p>
          <a:p>
            <a:r>
              <a:rPr lang="ru-RU" dirty="0">
                <a:latin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</a:rPr>
              <a:t>Вз</a:t>
            </a:r>
            <a:r>
              <a:rPr lang="ru-RU" dirty="0">
                <a:latin typeface="Times New Roman" pitchFamily="18" charset="0"/>
              </a:rPr>
              <a:t>..мать,  под..</a:t>
            </a:r>
            <a:r>
              <a:rPr lang="ru-RU" dirty="0" err="1">
                <a:latin typeface="Times New Roman" pitchFamily="18" charset="0"/>
              </a:rPr>
              <a:t>грать</a:t>
            </a:r>
            <a:r>
              <a:rPr lang="ru-RU" dirty="0">
                <a:latin typeface="Times New Roman" pitchFamily="18" charset="0"/>
              </a:rPr>
              <a:t>,  под..</a:t>
            </a:r>
            <a:r>
              <a:rPr lang="ru-RU" dirty="0" err="1">
                <a:latin typeface="Times New Roman" pitchFamily="18" charset="0"/>
              </a:rPr>
              <a:t>тожить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</a:rPr>
              <a:t>Об..ем</a:t>
            </a:r>
            <a:r>
              <a:rPr lang="ru-RU" dirty="0">
                <a:latin typeface="Times New Roman" pitchFamily="18" charset="0"/>
              </a:rPr>
              <a:t>,  ад..</a:t>
            </a:r>
            <a:r>
              <a:rPr lang="ru-RU" dirty="0" err="1">
                <a:latin typeface="Times New Roman" pitchFamily="18" charset="0"/>
              </a:rPr>
              <a:t>ютант</a:t>
            </a:r>
            <a:r>
              <a:rPr lang="ru-RU" dirty="0">
                <a:latin typeface="Times New Roman" pitchFamily="18" charset="0"/>
              </a:rPr>
              <a:t>,  зав..</a:t>
            </a:r>
            <a:r>
              <a:rPr lang="ru-RU" dirty="0" err="1">
                <a:latin typeface="Times New Roman" pitchFamily="18" charset="0"/>
              </a:rPr>
              <a:t>южило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</a:rPr>
              <a:t>Пр..образование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митивный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небрегал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5. Без..</a:t>
            </a:r>
            <a:r>
              <a:rPr lang="ru-RU" dirty="0" err="1">
                <a:latin typeface="Times New Roman" pitchFamily="18" charset="0"/>
              </a:rPr>
              <a:t>нициативный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вз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скать</a:t>
            </a:r>
            <a:r>
              <a:rPr lang="ru-RU" dirty="0">
                <a:latin typeface="Times New Roman" pitchFamily="18" charset="0"/>
              </a:rPr>
              <a:t>, по..</a:t>
            </a:r>
            <a:r>
              <a:rPr lang="ru-RU" dirty="0" err="1">
                <a:latin typeface="Times New Roman" pitchFamily="18" charset="0"/>
              </a:rPr>
              <a:t>скать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6. Не..</a:t>
            </a:r>
            <a:r>
              <a:rPr lang="ru-RU" dirty="0" err="1">
                <a:latin typeface="Times New Roman" pitchFamily="18" charset="0"/>
              </a:rPr>
              <a:t>гибаемый</a:t>
            </a:r>
            <a:r>
              <a:rPr lang="ru-RU" dirty="0">
                <a:latin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</a:rPr>
              <a:t>ра</a:t>
            </a:r>
            <a:r>
              <a:rPr lang="ru-RU" dirty="0">
                <a:latin typeface="Times New Roman" pitchFamily="18" charset="0"/>
              </a:rPr>
              <a:t>..ширить,  </a:t>
            </a:r>
            <a:r>
              <a:rPr lang="ru-RU" dirty="0" err="1">
                <a:latin typeface="Times New Roman" pitchFamily="18" charset="0"/>
              </a:rPr>
              <a:t>неи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бежность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7. </a:t>
            </a:r>
            <a:r>
              <a:rPr lang="ru-RU" dirty="0" err="1">
                <a:latin typeface="Times New Roman" pitchFamily="18" charset="0"/>
              </a:rPr>
              <a:t>Под..ячий</a:t>
            </a:r>
            <a:r>
              <a:rPr lang="ru-RU" dirty="0">
                <a:latin typeface="Times New Roman" pitchFamily="18" charset="0"/>
              </a:rPr>
              <a:t>,  в..</a:t>
            </a:r>
            <a:r>
              <a:rPr lang="ru-RU" dirty="0" err="1">
                <a:latin typeface="Times New Roman" pitchFamily="18" charset="0"/>
              </a:rPr>
              <a:t>ется</a:t>
            </a:r>
            <a:r>
              <a:rPr lang="ru-RU" dirty="0">
                <a:latin typeface="Times New Roman" pitchFamily="18" charset="0"/>
              </a:rPr>
              <a:t>, кон..</a:t>
            </a:r>
            <a:r>
              <a:rPr lang="ru-RU" dirty="0" err="1">
                <a:latin typeface="Times New Roman" pitchFamily="18" charset="0"/>
              </a:rPr>
              <a:t>юктивит</a:t>
            </a:r>
            <a:endParaRPr lang="ru-RU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8. </a:t>
            </a:r>
            <a:r>
              <a:rPr lang="ru-RU" dirty="0" err="1">
                <a:latin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оритет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беспр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станный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</a:rPr>
              <a:t>..</a:t>
            </a:r>
            <a:r>
              <a:rPr lang="ru-RU" dirty="0" err="1">
                <a:latin typeface="Times New Roman" pitchFamily="18" charset="0"/>
              </a:rPr>
              <a:t>тензия</a:t>
            </a:r>
            <a:endParaRPr lang="ru-RU" dirty="0"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3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41764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  чересчур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 взимать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 завьюжило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 примитивный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 поискать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  неизбежность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конъюктивит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 приоритет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. В каком предложении НЕ со словом пишется раздельно?</a:t>
            </a:r>
            <a:endParaRPr lang="ru-RU" dirty="0"/>
          </a:p>
          <a:p>
            <a:r>
              <a:rPr lang="ru-RU" dirty="0"/>
              <a:t> 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1.(Не)зачем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думать о плохом: всё будет хорошо.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2.Гибнущий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сад и (не)состоявшаяся любовь — две внутренне связанные темы пьесы.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3.Меня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огорчило (не)вежливое замечание приятеля.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4.Гордеевы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жили в доме с бревенчатыми, ещё (не)штукатуренными стенами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5.(Не)смотря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сложность изучаемой темы, мы постараемся разобраться в ней как можно лучше.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6.Сегодня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слова звучали (не)тепло и ласково, как прежде, а холодно и как-то отчуждённо.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7.Глаза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горели (не)укротимой страстью.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8.Был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тихий (не)жаркий июньский день.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4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Проверяем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4,  6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Списать предложения, объяснить знаки препинания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картине будут лишь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омытый дождём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мокрый луг под огромным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небом несколько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деревьев да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бегущие по влажной траве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тени сизых туч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гонимых ветром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В такой день дома не сиделось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мы решили проведать наших старых знакомых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В гостиной графа зеркала и картины и вазы были настоящими произведениями искусства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После долгих споров было принято твёрдое решение будущее лето целиком посвятим путешествию по Владимирской земле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5. Каменные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дорожки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извилистые линии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символизируют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поток энергии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приобретают особое значение в японском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саду.</a:t>
            </a:r>
            <a:endParaRPr lang="ru-RU" b="1" i="1" dirty="0"/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8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8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каком предложении оба выделенных слова пишутся слитно?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Братья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остались (НА)ЕДИНЕ и (С)НАЧАЛА только посматривали друг на друга.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Николай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(В)ТЕЧЕНИЕ всего спора молчал и только однажды В(ПОЛ)ГОЛОСА попросил Марину убрать самовар.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Даже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полусонном существовании Илья Ильич не мог, по его словам, равнодушно вспоминать ту самую женскую арию из оперы Беллини, которая КАК(БЫ) слилась с обликом Ольги Ильинской, а ТАК(ЖЕ) и с драматическим итогом любви Обломова к ней.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Продавец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ТАК(ЖЕ) несёт ответственность перед покупателем за повреждение или поломку груза (В)СЛЕДСТВИЕ ненадлежащей упаковки, как и покупатель перед продавцом за своевременную оплату товара.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Яркая зелень камыша перемешивалась на живописном лесном болоте с белыми облаками цветущего дягиля и кудрявого ивняка (1) и (2) когда идёшь краем леса (3) то невольно хватаешься за длинные ветки болотных кустарников (4) которые протянулись к тропинке.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 1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2, 3, 4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  1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3, 4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  1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3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  2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3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                                Составьте схему предложения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Расставьте ударение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</a:rPr>
              <a:t>Инсцен</a:t>
            </a:r>
            <a:r>
              <a:rPr lang="ru-RU" sz="3200" i="1" dirty="0">
                <a:latin typeface="Times New Roman" pitchFamily="18" charset="0"/>
              </a:rPr>
              <a:t>и</a:t>
            </a:r>
            <a:r>
              <a:rPr lang="ru-RU" sz="3200" dirty="0">
                <a:latin typeface="Times New Roman" pitchFamily="18" charset="0"/>
              </a:rPr>
              <a:t>рованный, зн</a:t>
            </a:r>
            <a:r>
              <a:rPr lang="ru-RU" sz="3200" i="1" dirty="0">
                <a:latin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</a:rPr>
              <a:t>мение, пул</a:t>
            </a:r>
            <a:r>
              <a:rPr lang="ru-RU" sz="3200" i="1" dirty="0">
                <a:latin typeface="Times New Roman" pitchFamily="18" charset="0"/>
              </a:rPr>
              <a:t>о</a:t>
            </a:r>
            <a:r>
              <a:rPr lang="ru-RU" sz="3200" dirty="0">
                <a:latin typeface="Times New Roman" pitchFamily="18" charset="0"/>
              </a:rPr>
              <a:t>вер, повтор</a:t>
            </a:r>
            <a:r>
              <a:rPr lang="ru-RU" sz="3200" i="1" dirty="0">
                <a:latin typeface="Times New Roman" pitchFamily="18" charset="0"/>
              </a:rPr>
              <a:t>и</a:t>
            </a:r>
            <a:r>
              <a:rPr lang="ru-RU" sz="3200" dirty="0">
                <a:latin typeface="Times New Roman" pitchFamily="18" charset="0"/>
              </a:rPr>
              <a:t>т, шасс</a:t>
            </a:r>
            <a:r>
              <a:rPr lang="ru-RU" sz="3200" i="1" dirty="0">
                <a:latin typeface="Times New Roman" pitchFamily="18" charset="0"/>
              </a:rPr>
              <a:t>и</a:t>
            </a:r>
            <a:r>
              <a:rPr lang="ru-RU" sz="3200" dirty="0">
                <a:latin typeface="Times New Roman" pitchFamily="18" charset="0"/>
              </a:rPr>
              <a:t>, прин</a:t>
            </a:r>
            <a:r>
              <a:rPr lang="ru-RU" sz="3200" i="1" dirty="0">
                <a:latin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</a:rPr>
              <a:t>дить, эксп</a:t>
            </a:r>
            <a:r>
              <a:rPr lang="ru-RU" sz="3200" i="1" dirty="0">
                <a:latin typeface="Times New Roman" pitchFamily="18" charset="0"/>
              </a:rPr>
              <a:t>е</a:t>
            </a:r>
            <a:r>
              <a:rPr lang="ru-RU" sz="3200" dirty="0">
                <a:latin typeface="Times New Roman" pitchFamily="18" charset="0"/>
              </a:rPr>
              <a:t>рт, б</a:t>
            </a:r>
            <a:r>
              <a:rPr lang="ru-RU" sz="3200" i="1" dirty="0">
                <a:latin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</a:rPr>
              <a:t>нты, гофрир</a:t>
            </a:r>
            <a:r>
              <a:rPr lang="ru-RU" sz="3200" i="1" dirty="0">
                <a:latin typeface="Times New Roman" pitchFamily="18" charset="0"/>
              </a:rPr>
              <a:t>о</a:t>
            </a:r>
            <a:r>
              <a:rPr lang="ru-RU" sz="3200" dirty="0">
                <a:latin typeface="Times New Roman" pitchFamily="18" charset="0"/>
              </a:rPr>
              <a:t>ванный, дотемн</a:t>
            </a:r>
            <a:r>
              <a:rPr lang="ru-RU" sz="3200" i="1" dirty="0">
                <a:latin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</a:rPr>
              <a:t>, зав</a:t>
            </a:r>
            <a:r>
              <a:rPr lang="ru-RU" sz="3200" i="1" dirty="0">
                <a:latin typeface="Times New Roman" pitchFamily="18" charset="0"/>
              </a:rPr>
              <a:t>и</a:t>
            </a:r>
            <a:r>
              <a:rPr lang="ru-RU" sz="3200" dirty="0">
                <a:latin typeface="Times New Roman" pitchFamily="18" charset="0"/>
              </a:rPr>
              <a:t>дно, т</a:t>
            </a:r>
            <a:r>
              <a:rPr lang="ru-RU" sz="3200" i="1" dirty="0">
                <a:latin typeface="Times New Roman" pitchFamily="18" charset="0"/>
              </a:rPr>
              <a:t>о</a:t>
            </a:r>
            <a:r>
              <a:rPr lang="ru-RU" sz="3200" dirty="0">
                <a:latin typeface="Times New Roman" pitchFamily="18" charset="0"/>
              </a:rPr>
              <a:t>рты, индустр</a:t>
            </a:r>
            <a:r>
              <a:rPr lang="ru-RU" sz="3200" i="1" dirty="0">
                <a:latin typeface="Times New Roman" pitchFamily="18" charset="0"/>
              </a:rPr>
              <a:t>и</a:t>
            </a:r>
            <a:r>
              <a:rPr lang="ru-RU" sz="3200" dirty="0">
                <a:latin typeface="Times New Roman" pitchFamily="18" charset="0"/>
              </a:rPr>
              <a:t>я, комб</a:t>
            </a:r>
            <a:r>
              <a:rPr lang="ru-RU" sz="3200" i="1" dirty="0">
                <a:latin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</a:rPr>
              <a:t>йн</a:t>
            </a:r>
            <a:r>
              <a:rPr lang="ru-RU" sz="3200" i="1" dirty="0">
                <a:latin typeface="Times New Roman" pitchFamily="18" charset="0"/>
              </a:rPr>
              <a:t>е</a:t>
            </a:r>
            <a:r>
              <a:rPr lang="ru-RU" sz="3200" dirty="0">
                <a:latin typeface="Times New Roman" pitchFamily="18" charset="0"/>
              </a:rPr>
              <a:t>р</a:t>
            </a:r>
          </a:p>
        </p:txBody>
      </p:sp>
    </p:spTree>
    <p:extLst>
      <p:ext uri="{BB962C8B-B14F-4D97-AF65-F5344CB8AC3E}">
        <p14:creationId xmlns:p14="http://schemas.microsoft.com/office/powerpoint/2010/main" val="34775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Расставьте ударение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</a:rPr>
              <a:t>Инсценированный, знамение, пуловер, повторит, шасси, принудить, эксперт, банты, гофрированный, дотемна, завидно, торты, индустрия, комбайнер</a:t>
            </a:r>
          </a:p>
        </p:txBody>
      </p:sp>
    </p:spTree>
    <p:extLst>
      <p:ext uri="{BB962C8B-B14F-4D97-AF65-F5344CB8AC3E}">
        <p14:creationId xmlns:p14="http://schemas.microsoft.com/office/powerpoint/2010/main" val="41047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592288"/>
          </a:xfrm>
        </p:spPr>
        <p:txBody>
          <a:bodyPr/>
          <a:lstStyle/>
          <a:p>
            <a:r>
              <a:rPr lang="ru-RU" sz="2800" dirty="0" smtClean="0"/>
              <a:t>Выпишите слова, обозначив орфограмму:</a:t>
            </a:r>
            <a:br>
              <a:rPr lang="ru-RU" sz="2800" dirty="0" smtClean="0"/>
            </a:br>
            <a:r>
              <a:rPr lang="ru-RU" sz="2400" dirty="0" smtClean="0"/>
              <a:t>1 вариант - с буквой а в корне слова;</a:t>
            </a:r>
            <a:br>
              <a:rPr lang="ru-RU" sz="2400" dirty="0" smtClean="0"/>
            </a:br>
            <a:r>
              <a:rPr lang="ru-RU" sz="2400" dirty="0" smtClean="0"/>
              <a:t>2 вариант - с </a:t>
            </a:r>
            <a:r>
              <a:rPr lang="ru-RU" sz="2400" dirty="0"/>
              <a:t>буквой </a:t>
            </a:r>
            <a:r>
              <a:rPr lang="ru-RU" sz="2400" dirty="0" smtClean="0"/>
              <a:t>о </a:t>
            </a:r>
            <a:r>
              <a:rPr lang="ru-RU" sz="2400" dirty="0"/>
              <a:t>в корне слова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соб...рать,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кнуть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..рать,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к...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снуться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обск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  пл...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вец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нять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стательный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возр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выск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рница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разж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...гать,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выч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...тать,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...мать,   к...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накл...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пл...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ванье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...кашка,   р...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р...вес...ник.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dirty="0"/>
              <a:t>Укажите предложение </a:t>
            </a:r>
            <a:r>
              <a:rPr lang="ru-RU" b="1" dirty="0"/>
              <a:t>с грамматической ошибкой.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Одним из известнейших драматургов, показавшим в своих пьесах мир купеческой Москвы, был Александр Николаевич Островский.</a:t>
            </a:r>
          </a:p>
          <a:p>
            <a:pPr marL="0" indent="0">
              <a:buNone/>
            </a:pPr>
            <a:r>
              <a:rPr lang="ru-RU" dirty="0"/>
              <a:t>2) Все, кто интересовался историей русской литературы, знакомы с творчеством русских беллетристов девятнадцатого века.</a:t>
            </a:r>
          </a:p>
          <a:p>
            <a:pPr marL="0" indent="0">
              <a:buNone/>
            </a:pPr>
            <a:r>
              <a:rPr lang="ru-RU" dirty="0"/>
              <a:t>3) Между стволами сосен в лесу кое – где пробивался косой луч заката.</a:t>
            </a:r>
          </a:p>
          <a:p>
            <a:pPr marL="0" indent="0">
              <a:buNone/>
            </a:pPr>
            <a:r>
              <a:rPr lang="ru-RU" dirty="0"/>
              <a:t>4) Среди научных трудов Ф.И. Буслаева прежде всего следует упомянуть его книгу «Историческую грамматику русского языка».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7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Укажите предложение </a:t>
            </a:r>
            <a:r>
              <a:rPr lang="ru-RU" b="1" dirty="0"/>
              <a:t>с грамматической ошибкой.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По завершению эксперимента ученые опубликуют аналитический отчет.</a:t>
            </a:r>
          </a:p>
          <a:p>
            <a:pPr marL="0" indent="0">
              <a:buNone/>
            </a:pPr>
            <a:r>
              <a:rPr lang="ru-RU" dirty="0"/>
              <a:t>2) Многие из тех, кто знал Чехова, вспоминали о его лютой ненависти к </a:t>
            </a:r>
            <a:r>
              <a:rPr lang="ru-RU" dirty="0" err="1"/>
              <a:t>самовозвеличиванию</a:t>
            </a:r>
            <a:r>
              <a:rPr lang="ru-RU" dirty="0"/>
              <a:t> и чванству.</a:t>
            </a:r>
          </a:p>
          <a:p>
            <a:pPr marL="0" indent="0">
              <a:buNone/>
            </a:pPr>
            <a:r>
              <a:rPr lang="ru-RU" dirty="0"/>
              <a:t>3) Одним из русских обычаев, ценившимся многими старыми москвичами, было устное рассказывание.</a:t>
            </a:r>
          </a:p>
          <a:p>
            <a:pPr marL="0" indent="0">
              <a:buNone/>
            </a:pPr>
            <a:r>
              <a:rPr lang="ru-RU" dirty="0"/>
              <a:t>4) О своем отношении к классической музыке В.П. Астафьев написал в очерке «Постскриптум».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6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Укажите предложение с грамматической ошибкой (с нарушением синтаксической нормы).</a:t>
            </a:r>
          </a:p>
          <a:p>
            <a:pPr marL="0" indent="0">
              <a:buNone/>
            </a:pPr>
            <a:r>
              <a:rPr lang="ru-RU" dirty="0"/>
              <a:t>1) На картине И.И. Фирсова «Юный живописец» изображена домашняя мастерская художника.</a:t>
            </a:r>
          </a:p>
          <a:p>
            <a:pPr marL="0" indent="0">
              <a:buNone/>
            </a:pPr>
            <a:r>
              <a:rPr lang="ru-RU" dirty="0"/>
              <a:t>2) Среди домов, построенных на этой улице, было несколько многоэтажных.</a:t>
            </a:r>
          </a:p>
          <a:p>
            <a:pPr marL="0" indent="0">
              <a:buNone/>
            </a:pPr>
            <a:r>
              <a:rPr lang="ru-RU" dirty="0"/>
              <a:t>3) Не только способности, но и трудолюбие поможет достичь успеха в работе.</a:t>
            </a:r>
          </a:p>
          <a:p>
            <a:pPr marL="0" indent="0">
              <a:buNone/>
            </a:pPr>
            <a:r>
              <a:rPr lang="ru-RU" dirty="0"/>
              <a:t>4) Все, кто рано начинает учить иностранный язык, овладевает им в совершенстве.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Укажите предложение </a:t>
            </a:r>
            <a:r>
              <a:rPr lang="ru-RU" b="1" dirty="0"/>
              <a:t>с грамматической ошибкой.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Я надеюсь, что большинство меня поддержит.</a:t>
            </a:r>
          </a:p>
          <a:p>
            <a:pPr marL="0" indent="0">
              <a:buNone/>
            </a:pPr>
            <a:r>
              <a:rPr lang="ru-RU" dirty="0"/>
              <a:t>2) Я надеюсь на то, что большинство меня поддержит.</a:t>
            </a:r>
          </a:p>
          <a:p>
            <a:pPr marL="0" indent="0">
              <a:buNone/>
            </a:pPr>
            <a:r>
              <a:rPr lang="ru-RU" dirty="0"/>
              <a:t>3) Многие думают то, что в лесных пожарах виноваты туристы.</a:t>
            </a:r>
          </a:p>
          <a:p>
            <a:pPr marL="0" indent="0">
              <a:buNone/>
            </a:pPr>
            <a:r>
              <a:rPr lang="ru-RU" dirty="0"/>
              <a:t>4) Многие думают, что в лесных пожарах виноваты туристы.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Укажите предложение </a:t>
            </a:r>
            <a:r>
              <a:rPr lang="ru-RU" b="1" dirty="0"/>
              <a:t>с грамматической ошибкой.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Железнодорожный состав отправился в рейс согласно расписанию.</a:t>
            </a:r>
          </a:p>
          <a:p>
            <a:pPr marL="0" indent="0">
              <a:buNone/>
            </a:pPr>
            <a:r>
              <a:rPr lang="ru-RU" dirty="0"/>
              <a:t>2) Новый законодательный проект взволновал и обсуждался всеми депутатами Государственной думы.</a:t>
            </a:r>
          </a:p>
          <a:p>
            <a:pPr marL="0" indent="0">
              <a:buNone/>
            </a:pPr>
            <a:r>
              <a:rPr lang="ru-RU" dirty="0"/>
              <a:t>3) Что касается ваших аргументов, то мы поговорим о них позднее.</a:t>
            </a:r>
          </a:p>
          <a:p>
            <a:pPr marL="0" indent="0">
              <a:buNone/>
            </a:pPr>
            <a:r>
              <a:rPr lang="ru-RU" dirty="0"/>
              <a:t>4) Учитель пошел в направлении шума и увидел разгоряченных спором учеников.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246</TotalTime>
  <Words>843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  Повторение Подготовка к ЕГЭ</vt:lpstr>
      <vt:lpstr>Расставьте ударение</vt:lpstr>
      <vt:lpstr>Расставьте ударение</vt:lpstr>
      <vt:lpstr>Выпишите слова, обозначив орфограмму: 1 вариант - с буквой а в корне слова; 2 вариант - с буквой о в корне слова;</vt:lpstr>
      <vt:lpstr>1</vt:lpstr>
      <vt:lpstr>2</vt:lpstr>
      <vt:lpstr>3</vt:lpstr>
      <vt:lpstr>4</vt:lpstr>
      <vt:lpstr>5</vt:lpstr>
      <vt:lpstr>Проверяем</vt:lpstr>
      <vt:lpstr>Выписать слова 1 вариант с одной н, 2 вариант с двумя н</vt:lpstr>
      <vt:lpstr>Выписать 3 лишнее</vt:lpstr>
      <vt:lpstr>Презентация PowerPoint</vt:lpstr>
      <vt:lpstr>Презентация PowerPoint</vt:lpstr>
      <vt:lpstr>Проверяем</vt:lpstr>
      <vt:lpstr>Списать предложения, объяснить знаки препинания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Подготовка к ЕГЭ</dc:title>
  <dc:creator>Домашний</dc:creator>
  <cp:lastModifiedBy>Домашний</cp:lastModifiedBy>
  <cp:revision>11</cp:revision>
  <dcterms:created xsi:type="dcterms:W3CDTF">2014-04-23T10:19:17Z</dcterms:created>
  <dcterms:modified xsi:type="dcterms:W3CDTF">2014-06-15T04:38:55Z</dcterms:modified>
</cp:coreProperties>
</file>