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9" d="100"/>
          <a:sy n="79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13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101412" cy="128588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Муниципальное бюджетное дошкольное образовательное учреждение «Детский сад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общеразвивающего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вида с приоритетным осуществлением социально-личного направления развития воспитанников № 10 «Родничок»»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Рисунок 1" descr="d:\Мои документы\Мои рисунки\Изображение\Изображени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428868"/>
            <a:ext cx="3774541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429264"/>
            <a:ext cx="4896544" cy="12241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Байтурина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Мунира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Дарвиновна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Учитель-логопед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кв. </a:t>
            </a:r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17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836712"/>
            <a:ext cx="2944714" cy="3906654"/>
          </a:xfrm>
          <a:prstGeom prst="rect">
            <a:avLst/>
          </a:prstGeom>
          <a:noFill/>
        </p:spPr>
      </p:pic>
      <p:pic>
        <p:nvPicPr>
          <p:cNvPr id="8198" name="Picture 6" descr="G:\6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348880"/>
            <a:ext cx="3331089" cy="4257262"/>
          </a:xfrm>
          <a:prstGeom prst="rect">
            <a:avLst/>
          </a:prstGeom>
          <a:noFill/>
        </p:spPr>
      </p:pic>
      <p:pic>
        <p:nvPicPr>
          <p:cNvPr id="8196" name="Picture 4" descr="G:\4 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836712"/>
            <a:ext cx="4355976" cy="31414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ГРАМОТЫ В ОБЛАСТИ КУЛЬТУРЫ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5" name="Picture 3" descr="G:\3 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7704" y="836712"/>
            <a:ext cx="3068638" cy="4221483"/>
          </a:xfrm>
          <a:prstGeom prst="rect">
            <a:avLst/>
          </a:prstGeom>
          <a:noFill/>
        </p:spPr>
      </p:pic>
      <p:pic>
        <p:nvPicPr>
          <p:cNvPr id="8197" name="Picture 5" descr="G:\5 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2204864"/>
            <a:ext cx="3212654" cy="4419604"/>
          </a:xfrm>
          <a:prstGeom prst="rect">
            <a:avLst/>
          </a:prstGeom>
          <a:noFill/>
        </p:spPr>
      </p:pic>
      <p:pic>
        <p:nvPicPr>
          <p:cNvPr id="8199" name="Picture 7" descr="G:\12 0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2348880"/>
            <a:ext cx="3057109" cy="431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78335" y="447505"/>
            <a:ext cx="5314922" cy="49685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264794"/>
            <a:ext cx="2061614" cy="575649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Образование: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Челябинское Педагогическое Училище №2, 1985-87г., дошкольное воспитание, воспитатель детского сада; Челябинский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Государствен-ный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Педагогический Университет, 2002-2006г., логопедия, учитель-логопед.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41" r="16241"/>
          <a:stretch>
            <a:fillRect/>
          </a:stretch>
        </p:blipFill>
        <p:spPr bwMode="auto">
          <a:xfrm>
            <a:off x="251520" y="1268760"/>
            <a:ext cx="596692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9890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i="1" dirty="0" smtClean="0"/>
              <a:t>Стаж педагогической работы: </a:t>
            </a:r>
            <a:r>
              <a:rPr lang="ru-RU" sz="2200" b="1" i="1" dirty="0" smtClean="0"/>
              <a:t>24 </a:t>
            </a:r>
            <a:r>
              <a:rPr lang="ru-RU" sz="2200" b="1" i="1" dirty="0" smtClean="0"/>
              <a:t>года</a:t>
            </a:r>
            <a:br>
              <a:rPr lang="ru-RU" sz="2200" b="1" i="1" dirty="0" smtClean="0"/>
            </a:br>
            <a:r>
              <a:rPr lang="ru-RU" sz="2200" b="1" i="1" dirty="0" smtClean="0"/>
              <a:t>Стаж работы в должности учитель-логопед: </a:t>
            </a:r>
            <a:r>
              <a:rPr lang="ru-RU" sz="2200" b="1" i="1" dirty="0" smtClean="0"/>
              <a:t>7 </a:t>
            </a:r>
            <a:r>
              <a:rPr lang="ru-RU" sz="2200" b="1" i="1" dirty="0" smtClean="0"/>
              <a:t>лет.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23728" y="3429000"/>
            <a:ext cx="1991072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2348880"/>
            <a:ext cx="3657600" cy="33123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диплом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577708" cy="24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диплом_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276872"/>
            <a:ext cx="443865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квалификации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1_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08721"/>
            <a:ext cx="4032448" cy="31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1 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836712"/>
            <a:ext cx="28860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2 0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204864"/>
            <a:ext cx="288925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 0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3789040"/>
            <a:ext cx="29432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0" cy="1067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Аттестация</a:t>
            </a:r>
            <a:b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000240"/>
            <a:ext cx="2880000" cy="3600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Присвоенная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категория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 квалификационная категория по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специальности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: воспитатель детского сада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Срок действия 5 лет.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3071802" y="2043578"/>
            <a:ext cx="2880000" cy="3600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Присвоенная категория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 квалификационная категория по специальности:  учитель-логопед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Срок действия 5 лет.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85720" y="848802"/>
            <a:ext cx="2520000" cy="1080000"/>
          </a:xfrm>
        </p:spPr>
        <p:txBody>
          <a:bodyPr/>
          <a:lstStyle/>
          <a:p>
            <a:pPr algn="ctr"/>
            <a:r>
              <a:rPr lang="ru-RU" dirty="0" smtClean="0"/>
              <a:t>Дата прохождения </a:t>
            </a:r>
          </a:p>
          <a:p>
            <a:pPr algn="ctr"/>
            <a:r>
              <a:rPr lang="ru-RU" dirty="0" smtClean="0"/>
              <a:t>11.11.2005г.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286116" y="848802"/>
            <a:ext cx="2520000" cy="108000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Дата прохождения</a:t>
            </a:r>
          </a:p>
          <a:p>
            <a:pPr algn="ctr"/>
            <a:r>
              <a:rPr lang="ru-RU" dirty="0" smtClean="0"/>
              <a:t>15.12.2008г.</a:t>
            </a:r>
          </a:p>
          <a:p>
            <a:pPr algn="ctr"/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049718" y="2071678"/>
            <a:ext cx="2880000" cy="3600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Присвоенная категория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квалификационная категория по специальности:  учитель-логопед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Срок действия 5 лет.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6215074" y="857232"/>
            <a:ext cx="2520000" cy="10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Дата прохождения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09.09.2013г.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7467600" cy="21462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Сертифицированные документы педагога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Институт дополнительных творческих профессий при ЧГПУ по специальности: информатика, присвоена квалификация: руководитель школьного кружка программно-офисного обеспечения</a:t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Сертификат АА №2630 от 29.06.2003г.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3" name="Picture 3" descr="2 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789040"/>
            <a:ext cx="3993381" cy="269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1 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471333"/>
            <a:ext cx="4248472" cy="29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:\8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80728"/>
            <a:ext cx="4385356" cy="2376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МБДОУ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G:\13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980728"/>
            <a:ext cx="4067944" cy="2852936"/>
          </a:xfrm>
          <a:prstGeom prst="rect">
            <a:avLst/>
          </a:prstGeom>
          <a:noFill/>
        </p:spPr>
      </p:pic>
      <p:pic>
        <p:nvPicPr>
          <p:cNvPr id="6147" name="Picture 3" descr="G:\15 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916832"/>
            <a:ext cx="3501817" cy="4680075"/>
          </a:xfrm>
          <a:prstGeom prst="rect">
            <a:avLst/>
          </a:prstGeom>
          <a:noFill/>
        </p:spPr>
      </p:pic>
      <p:pic>
        <p:nvPicPr>
          <p:cNvPr id="6148" name="Picture 4" descr="G:\7 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2060848"/>
            <a:ext cx="3284375" cy="4518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Муниципальные</a:t>
            </a:r>
            <a:endParaRPr lang="ru-RU" sz="4000" dirty="0"/>
          </a:p>
        </p:txBody>
      </p:sp>
      <p:pic>
        <p:nvPicPr>
          <p:cNvPr id="7175" name="Picture 7" descr="G:\11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052736"/>
            <a:ext cx="3168352" cy="4360458"/>
          </a:xfrm>
          <a:prstGeom prst="rect">
            <a:avLst/>
          </a:prstGeom>
          <a:noFill/>
        </p:spPr>
      </p:pic>
      <p:pic>
        <p:nvPicPr>
          <p:cNvPr id="7176" name="Picture 8" descr="G:\16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060848"/>
            <a:ext cx="3356670" cy="4617725"/>
          </a:xfrm>
          <a:prstGeom prst="rect">
            <a:avLst/>
          </a:prstGeom>
          <a:noFill/>
        </p:spPr>
      </p:pic>
      <p:pic>
        <p:nvPicPr>
          <p:cNvPr id="7174" name="Picture 6" descr="G:\14 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052736"/>
            <a:ext cx="3024336" cy="404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8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24743"/>
            <a:ext cx="3744416" cy="5151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Федеральные</a:t>
            </a:r>
            <a:endParaRPr lang="ru-RU" sz="4000" dirty="0"/>
          </a:p>
        </p:txBody>
      </p:sp>
      <p:pic>
        <p:nvPicPr>
          <p:cNvPr id="3" name="Picture 4" descr="G:\10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052736"/>
            <a:ext cx="3528392" cy="514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107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Муниципальное бюджетное дошкольное образовательное учреждение «Детский сад общеразвивающего вида с приоритетным осуществлением социально-личного направления развития воспитанников № 10 «Родничок»»</vt:lpstr>
      <vt:lpstr>Слайд 2</vt:lpstr>
      <vt:lpstr> Стаж педагогической работы: 24 года Стаж работы в должности учитель-логопед: 7 лет. </vt:lpstr>
      <vt:lpstr>Слайд 4</vt:lpstr>
      <vt:lpstr>        Аттестация </vt:lpstr>
      <vt:lpstr>Сертифицированные документы педагога  Институт дополнительных творческих профессий при ЧГПУ по специальности: информатика, присвоена квалификация: руководитель школьного кружка программно-офисного обеспечения Сертификат АА №2630 от 29.06.2003г. </vt:lpstr>
      <vt:lpstr>МБДОУ</vt:lpstr>
      <vt:lpstr>Муниципальные</vt:lpstr>
      <vt:lpstr>Федеральные</vt:lpstr>
      <vt:lpstr>ГРАМОТЫ В ОБЛАСТИ КУЛЬТУРЫ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Учитель-логопед II кв. категории МБДОУ д/с № 10 «Родничок»</dc:title>
  <dc:creator>Дом</dc:creator>
  <cp:lastModifiedBy>COMP</cp:lastModifiedBy>
  <cp:revision>15</cp:revision>
  <dcterms:created xsi:type="dcterms:W3CDTF">2013-04-13T05:58:29Z</dcterms:created>
  <dcterms:modified xsi:type="dcterms:W3CDTF">2014-04-03T11:44:28Z</dcterms:modified>
</cp:coreProperties>
</file>