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0" r:id="rId3"/>
    <p:sldId id="258" r:id="rId4"/>
    <p:sldId id="267" r:id="rId5"/>
    <p:sldId id="268" r:id="rId6"/>
    <p:sldId id="260" r:id="rId7"/>
    <p:sldId id="263" r:id="rId8"/>
    <p:sldId id="256" r:id="rId9"/>
    <p:sldId id="257" r:id="rId10"/>
    <p:sldId id="264" r:id="rId11"/>
    <p:sldId id="265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-108520" y="548680"/>
            <a:ext cx="9361040" cy="1793167"/>
          </a:xfrm>
        </p:spPr>
        <p:txBody>
          <a:bodyPr/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Правописание сложных имен прилагательных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3676650" cy="381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65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6768752" cy="4464496"/>
          </a:xfrm>
        </p:spPr>
        <p:txBody>
          <a:bodyPr/>
          <a:lstStyle/>
          <a:p>
            <a:r>
              <a:rPr lang="en-US" dirty="0" smtClean="0"/>
              <a:t>I   - </a:t>
            </a:r>
            <a:r>
              <a:rPr lang="ru-RU" dirty="0" smtClean="0"/>
              <a:t>2</a:t>
            </a:r>
            <a:endParaRPr lang="en-US" dirty="0" smtClean="0"/>
          </a:p>
          <a:p>
            <a:r>
              <a:rPr lang="en-US" dirty="0" smtClean="0"/>
              <a:t>II  - 2</a:t>
            </a:r>
          </a:p>
          <a:p>
            <a:r>
              <a:rPr lang="en-US" dirty="0" smtClean="0"/>
              <a:t>III – 2</a:t>
            </a:r>
          </a:p>
          <a:p>
            <a:r>
              <a:rPr lang="en-US" dirty="0" smtClean="0"/>
              <a:t>IV – 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ru-RU" dirty="0" smtClean="0"/>
              <a:t>«5» -4 правильных ответа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dirty="0" smtClean="0"/>
              <a:t>«4» -3 </a:t>
            </a:r>
            <a:r>
              <a:rPr lang="ru-RU" dirty="0">
                <a:solidFill>
                  <a:srgbClr val="212745"/>
                </a:solidFill>
              </a:rPr>
              <a:t>правильных ответа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dirty="0" smtClean="0"/>
              <a:t>«3» -3 </a:t>
            </a:r>
            <a:r>
              <a:rPr lang="ru-RU" dirty="0" smtClean="0">
                <a:solidFill>
                  <a:srgbClr val="212745"/>
                </a:solidFill>
              </a:rPr>
              <a:t>правильных </a:t>
            </a:r>
            <a:r>
              <a:rPr lang="ru-RU" dirty="0">
                <a:solidFill>
                  <a:srgbClr val="212745"/>
                </a:solidFill>
              </a:rPr>
              <a:t>ответа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175351" cy="1793167"/>
          </a:xfrm>
        </p:spPr>
        <p:txBody>
          <a:bodyPr/>
          <a:lstStyle/>
          <a:p>
            <a:r>
              <a:rPr lang="ru-RU" sz="6000" dirty="0">
                <a:solidFill>
                  <a:schemeClr val="bg2">
                    <a:lumMod val="50000"/>
                  </a:schemeClr>
                </a:solidFill>
              </a:rPr>
              <a:t>Проверь себя!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52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642851" cy="1296144"/>
          </a:xfrm>
        </p:spPr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71678"/>
            <a:ext cx="79882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На </a:t>
            </a:r>
            <a:r>
              <a:rPr lang="ru-RU" sz="2400" dirty="0">
                <a:latin typeface="Times New Roman"/>
                <a:ea typeface="Times New Roman"/>
              </a:rPr>
              <a:t>выбор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1. По учебнику – правило (с.96-97)                                                                                             2.Творческая работа: </a:t>
            </a:r>
            <a:r>
              <a:rPr lang="ru-RU" sz="2400" b="1" dirty="0" smtClean="0">
                <a:latin typeface="Times New Roman"/>
                <a:ea typeface="Times New Roman"/>
              </a:rPr>
              <a:t>составить текст или отдельные предложения по фотографиям на тему «Наша школа»                                                               </a:t>
            </a:r>
            <a:r>
              <a:rPr lang="ru-RU" sz="2400" b="1" dirty="0">
                <a:latin typeface="Times New Roman"/>
                <a:ea typeface="Times New Roman"/>
              </a:rPr>
              <a:t>3.  Выписать из газет, журналов 10 сложных имен прилагательных.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4. Упр. 220</a:t>
            </a:r>
            <a:endParaRPr lang="ru-RU" sz="24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2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-747464"/>
            <a:ext cx="8424936" cy="7272808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СЕГОДНЯ Я УЗНАЛ…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БЫЛО ИНТЕРЕСНО…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БЫЛО ТРУДНО…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Я ПОНЯЛ, ЧТО…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ТЕПЕРЬ Я МОГУ…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Я ПОЧУВСТВОВАЛ, ЧТО…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Я ПРИОБРЁЛ…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Я НАУЧИЛСЯ…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У МЕНЯ ПОЛУЧИЛОСЬ…</a:t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Я СМОГ…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8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8064896" cy="597666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- Прочитайте текст.</a:t>
            </a:r>
          </a:p>
          <a:p>
            <a:pPr>
              <a:spcAft>
                <a:spcPts val="0"/>
              </a:spcAft>
            </a:pPr>
            <a:r>
              <a:rPr lang="ru-RU" sz="3600" u="sng" dirty="0" err="1" smtClean="0">
                <a:latin typeface="Times New Roman"/>
                <a:ea typeface="Times New Roman"/>
              </a:rPr>
              <a:t>Юго</a:t>
            </a:r>
            <a:r>
              <a:rPr lang="ru-RU" sz="3600" u="sng" dirty="0" smtClean="0">
                <a:latin typeface="Times New Roman"/>
                <a:ea typeface="Times New Roman"/>
              </a:rPr>
              <a:t> </a:t>
            </a:r>
            <a:r>
              <a:rPr lang="ru-RU" sz="3600" u="sng" dirty="0">
                <a:latin typeface="Times New Roman"/>
                <a:ea typeface="Times New Roman"/>
              </a:rPr>
              <a:t>- западный</a:t>
            </a:r>
            <a:r>
              <a:rPr lang="ru-RU" sz="3600" dirty="0">
                <a:latin typeface="Times New Roman"/>
                <a:ea typeface="Times New Roman"/>
              </a:rPr>
              <a:t> ветер гнал </a:t>
            </a:r>
            <a:r>
              <a:rPr lang="ru-RU" sz="3600" u="sng" dirty="0">
                <a:latin typeface="Times New Roman"/>
                <a:ea typeface="Times New Roman"/>
              </a:rPr>
              <a:t>сине - зеленые</a:t>
            </a:r>
            <a:r>
              <a:rPr lang="ru-RU" sz="3600" dirty="0">
                <a:latin typeface="Times New Roman"/>
                <a:ea typeface="Times New Roman"/>
              </a:rPr>
              <a:t> волны </a:t>
            </a:r>
            <a:r>
              <a:rPr lang="ru-RU" sz="3600" u="sng" dirty="0">
                <a:latin typeface="Times New Roman"/>
                <a:ea typeface="Times New Roman"/>
              </a:rPr>
              <a:t>горько – соленого</a:t>
            </a:r>
            <a:r>
              <a:rPr lang="ru-RU" sz="3600" dirty="0">
                <a:latin typeface="Times New Roman"/>
                <a:ea typeface="Times New Roman"/>
              </a:rPr>
              <a:t> моря. На борту </a:t>
            </a:r>
            <a:r>
              <a:rPr lang="ru-RU" sz="3600" u="sng" dirty="0">
                <a:latin typeface="Times New Roman"/>
                <a:ea typeface="Times New Roman"/>
              </a:rPr>
              <a:t>рыболовецкого</a:t>
            </a:r>
            <a:r>
              <a:rPr lang="ru-RU" sz="3600" dirty="0">
                <a:latin typeface="Times New Roman"/>
                <a:ea typeface="Times New Roman"/>
              </a:rPr>
              <a:t>  судна стоял высокий </a:t>
            </a:r>
            <a:r>
              <a:rPr lang="ru-RU" sz="3600" u="sng" dirty="0">
                <a:latin typeface="Times New Roman"/>
                <a:ea typeface="Times New Roman"/>
              </a:rPr>
              <a:t>седобородый</a:t>
            </a:r>
            <a:r>
              <a:rPr lang="ru-RU" sz="3600" dirty="0">
                <a:latin typeface="Times New Roman"/>
                <a:ea typeface="Times New Roman"/>
              </a:rPr>
              <a:t> человек </a:t>
            </a:r>
            <a:r>
              <a:rPr lang="ru-RU" sz="3600" dirty="0" smtClean="0">
                <a:latin typeface="Times New Roman"/>
                <a:ea typeface="Times New Roman"/>
              </a:rPr>
              <a:t>и </a:t>
            </a:r>
            <a:r>
              <a:rPr lang="ru-RU" sz="3600" dirty="0">
                <a:latin typeface="Times New Roman"/>
                <a:ea typeface="Times New Roman"/>
              </a:rPr>
              <a:t>смотрел вдаль. На горизонте маячил </a:t>
            </a:r>
            <a:r>
              <a:rPr lang="ru-RU" sz="3600" u="sng" dirty="0">
                <a:latin typeface="Times New Roman"/>
                <a:ea typeface="Times New Roman"/>
              </a:rPr>
              <a:t>трехмачтовый</a:t>
            </a:r>
            <a:r>
              <a:rPr lang="ru-RU" sz="3600" dirty="0">
                <a:latin typeface="Times New Roman"/>
                <a:ea typeface="Times New Roman"/>
              </a:rPr>
              <a:t> бриг. Над ним висели </a:t>
            </a:r>
            <a:r>
              <a:rPr lang="ru-RU" sz="3600" u="sng" dirty="0">
                <a:latin typeface="Times New Roman"/>
                <a:ea typeface="Times New Roman"/>
              </a:rPr>
              <a:t>бело – розовые</a:t>
            </a:r>
            <a:r>
              <a:rPr lang="ru-RU" sz="3600" dirty="0">
                <a:latin typeface="Times New Roman"/>
                <a:ea typeface="Times New Roman"/>
              </a:rPr>
              <a:t> облака. 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0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5688632" cy="1944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Сформулируйте цели урока: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2204864"/>
            <a:ext cx="5970494" cy="83546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bg2">
                    <a:lumMod val="50000"/>
                  </a:schemeClr>
                </a:solidFill>
              </a:rPr>
              <a:t>УЗНАЕМ…</a:t>
            </a:r>
          </a:p>
          <a:p>
            <a:pPr algn="ctr"/>
            <a:r>
              <a:rPr lang="ru-RU" sz="7200" b="1" dirty="0" smtClean="0">
                <a:solidFill>
                  <a:schemeClr val="bg2">
                    <a:lumMod val="50000"/>
                  </a:schemeClr>
                </a:solidFill>
              </a:rPr>
              <a:t>ИЗУЧИМ…</a:t>
            </a:r>
          </a:p>
          <a:p>
            <a:pPr algn="ctr"/>
            <a:endParaRPr lang="ru-RU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2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0039" y="188640"/>
            <a:ext cx="28083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Слитно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88640"/>
            <a:ext cx="345638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Через дефис</a:t>
            </a:r>
            <a:endParaRPr lang="ru-RU" sz="2800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2051720" y="1484784"/>
            <a:ext cx="216024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91580" y="2636912"/>
            <a:ext cx="27363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Словосочетание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696417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Равноправные прилагательные(союз И)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4437112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Сложные существительные,  которые пишутся через дефис.</a:t>
            </a:r>
            <a:endParaRPr lang="ru-RU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6624228" y="1462409"/>
            <a:ext cx="252028" cy="1234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78351" y="5013176"/>
            <a:ext cx="108168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</a:t>
            </a:r>
            <a:endParaRPr lang="ru-RU" dirty="0"/>
          </a:p>
        </p:txBody>
      </p:sp>
      <p:sp>
        <p:nvSpPr>
          <p:cNvPr id="29" name="Стрелка вверх 28"/>
          <p:cNvSpPr/>
          <p:nvPr/>
        </p:nvSpPr>
        <p:spPr>
          <a:xfrm>
            <a:off x="4644008" y="1484784"/>
            <a:ext cx="216024" cy="35283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>
            <a:off x="4989784" y="1484784"/>
            <a:ext cx="216024" cy="3672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89784" y="5013176"/>
            <a:ext cx="30229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9000999" cy="4448785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/>
              <a:t>Выпиши «третье лишнее».</a:t>
            </a:r>
            <a:br>
              <a:rPr lang="ru-RU" sz="3200" dirty="0"/>
            </a:br>
            <a:r>
              <a:rPr lang="ru-RU" sz="3200" dirty="0" smtClean="0"/>
              <a:t>1. (</a:t>
            </a:r>
            <a:r>
              <a:rPr lang="ru-RU" sz="3200" dirty="0" err="1" smtClean="0"/>
              <a:t>Немецко</a:t>
            </a:r>
            <a:r>
              <a:rPr lang="ru-RU" sz="3200" dirty="0"/>
              <a:t>) французский , (</a:t>
            </a:r>
            <a:r>
              <a:rPr lang="ru-RU" sz="3200" dirty="0" err="1"/>
              <a:t>садово</a:t>
            </a:r>
            <a:r>
              <a:rPr lang="ru-RU" sz="3200" dirty="0"/>
              <a:t>) огородный, (железно) дорожный.</a:t>
            </a:r>
            <a:br>
              <a:rPr lang="ru-RU" sz="3200" dirty="0"/>
            </a:br>
            <a:r>
              <a:rPr lang="ru-RU" sz="3200" dirty="0" smtClean="0"/>
              <a:t>2. (Кисло</a:t>
            </a:r>
            <a:r>
              <a:rPr lang="ru-RU" sz="3200" dirty="0"/>
              <a:t>) молочный,  (</a:t>
            </a:r>
            <a:r>
              <a:rPr lang="ru-RU" sz="3200" dirty="0" err="1"/>
              <a:t>сельско</a:t>
            </a:r>
            <a:r>
              <a:rPr lang="ru-RU" sz="3200" dirty="0"/>
              <a:t>) хозяйственный, (ярко) желтый.</a:t>
            </a:r>
            <a:br>
              <a:rPr lang="ru-RU" sz="3200" dirty="0"/>
            </a:br>
            <a:r>
              <a:rPr lang="ru-RU" sz="3200" dirty="0" smtClean="0"/>
              <a:t>3. (</a:t>
            </a:r>
            <a:r>
              <a:rPr lang="ru-RU" sz="3200" dirty="0" err="1" smtClean="0"/>
              <a:t>Северо</a:t>
            </a:r>
            <a:r>
              <a:rPr lang="ru-RU" sz="3200" dirty="0"/>
              <a:t>) восточный, (литературно) музыкальный, (</a:t>
            </a:r>
            <a:r>
              <a:rPr lang="ru-RU" sz="3200" dirty="0" err="1"/>
              <a:t>судо</a:t>
            </a:r>
            <a:r>
              <a:rPr lang="ru-RU" sz="3200" dirty="0"/>
              <a:t>) </a:t>
            </a:r>
            <a:r>
              <a:rPr lang="ru-RU" sz="3200" dirty="0" smtClean="0"/>
              <a:t>строительный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579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238" y="0"/>
            <a:ext cx="86455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70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48"/>
            <a:ext cx="9144000" cy="67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07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841776"/>
            <a:ext cx="9793088" cy="201622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5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ярко_зеленые</a:t>
            </a: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листочки              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низко_рослые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кустарники</a:t>
            </a:r>
            <a:endParaRPr lang="ru-RU" sz="5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5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долго_жданная</a:t>
            </a: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прохлада            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юго_восточный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ветер</a:t>
            </a:r>
            <a:endParaRPr lang="ru-RU" sz="5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51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бело_ствольные</a:t>
            </a:r>
            <a:r>
              <a:rPr lang="ru-RU" sz="5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березки             </a:t>
            </a:r>
            <a:r>
              <a:rPr lang="ru-RU" sz="5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остро_листная</a:t>
            </a:r>
            <a:r>
              <a:rPr lang="ru-RU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трава     </a:t>
            </a:r>
            <a:endParaRPr lang="ru-RU" sz="5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0"/>
            <a:ext cx="9793088" cy="792087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И. И. Левитан «Березовая роща»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857232"/>
            <a:ext cx="6715140" cy="35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97760"/>
            <a:ext cx="9468544" cy="2160240"/>
          </a:xfrm>
        </p:spPr>
        <p:txBody>
          <a:bodyPr>
            <a:normAutofit/>
          </a:bodyPr>
          <a:lstStyle/>
          <a:p>
            <a:pPr algn="l"/>
            <a:r>
              <a:rPr lang="ru-RU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малиново_розовый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ковер                  </a:t>
            </a:r>
            <a:r>
              <a:rPr lang="ru-RU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ярко_голубое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небо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разно_голосые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песни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птиц                </a:t>
            </a:r>
            <a:r>
              <a:rPr lang="ru-RU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тихо_ходные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облака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знойно_жаркий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день                         </a:t>
            </a:r>
            <a:r>
              <a:rPr lang="ru-RU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светло_зеленый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луг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188641"/>
            <a:ext cx="9505056" cy="1008112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В. М. Сидоров «Цветет 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</a:rPr>
              <a:t>иван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 – чай»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071546"/>
            <a:ext cx="7072330" cy="35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780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207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Правописание сложных имен прилагательных</vt:lpstr>
      <vt:lpstr>Слайд 2</vt:lpstr>
      <vt:lpstr>Сформулируйте цели урока:</vt:lpstr>
      <vt:lpstr>Слайд 4</vt:lpstr>
      <vt:lpstr>Выпиши «третье лишнее». 1. (Немецко) французский , (садово) огородный, (железно) дорожный. 2. (Кисло) молочный,  (сельско) хозяйственный, (ярко) желтый. 3. (Северо) восточный, (литературно) музыкальный, (судо) строительный</vt:lpstr>
      <vt:lpstr>Слайд 6</vt:lpstr>
      <vt:lpstr>Слайд 7</vt:lpstr>
      <vt:lpstr>И. И. Левитан «Березовая роща» </vt:lpstr>
      <vt:lpstr>В. М. Сидоров «Цветет иван – чай» </vt:lpstr>
      <vt:lpstr>Проверь себя! </vt:lpstr>
      <vt:lpstr>Домашнее задание </vt:lpstr>
      <vt:lpstr> СЕГОДНЯ Я УЗНАЛ… БЫЛО ИНТЕРЕСНО… БЫЛО ТРУДНО… Я ПОНЯЛ, ЧТО… ТЕПЕРЬ Я МОГУ… Я ПОЧУВСТВОВАЛ, ЧТО… Я ПРИОБРЁЛ… Я НАУЧИЛСЯ… У МЕНЯ ПОЛУЧИЛОСЬ… Я СМОГ…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 И. Левитан «Березовая роща» </dc:title>
  <dc:creator>Домашний</dc:creator>
  <cp:lastModifiedBy>Customer</cp:lastModifiedBy>
  <cp:revision>21</cp:revision>
  <dcterms:created xsi:type="dcterms:W3CDTF">2013-10-23T11:27:52Z</dcterms:created>
  <dcterms:modified xsi:type="dcterms:W3CDTF">2014-05-28T10:25:17Z</dcterms:modified>
</cp:coreProperties>
</file>