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722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A9D3A3-975D-446E-89DF-C018DCBA9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A504A-165E-4BAE-9350-ACE4CFF41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A81B-77D3-4A74-A8D5-025CBF56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169EA-ACDE-411C-9CAE-EB7F180CE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E6EA-FB10-4CBA-B52D-EF46D17CD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03F2-E70A-4E92-9139-E1159B07D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847D0-14B0-4941-96BB-77EF12EC6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809E-7C35-491D-B552-A533FEE77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F9C1E-5FCB-4056-9779-B8D28B118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C1C-A3A6-43B1-9761-C88D3B00F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5D91D-C741-4CB0-AC4C-A34F8A020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1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1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61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0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90DEC5AB-EECB-4CB9-ACD7-E28C238C6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6965950" cy="2057400"/>
          </a:xfrm>
        </p:spPr>
        <p:txBody>
          <a:bodyPr/>
          <a:lstStyle/>
          <a:p>
            <a:pPr eaLnBrk="1" hangingPunct="1"/>
            <a:r>
              <a:rPr lang="ru-RU" sz="6600" dirty="0" smtClean="0"/>
              <a:t>ОРГАНИЗМ И ЕГО СВОЙСТВА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791200"/>
            <a:ext cx="4191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smtClean="0"/>
              <a:t>ПРЕЗЕНТАЦИЯ ДЛЯ 5 КЛАССА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ПОДГОТОВИЛА ИГОШИНА Ю.Г.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/>
              <a:t>УЧИТЕЛЬ БИОЛОГИИ</a:t>
            </a:r>
          </a:p>
        </p:txBody>
      </p:sp>
      <p:pic>
        <p:nvPicPr>
          <p:cNvPr id="1026" name="Picture 2" descr="C:\Users\Игошина Юлия\Desktop\пан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84525"/>
            <a:ext cx="4432300" cy="367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РОСТ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1296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УВЕЛИЧЕНИЕ РАЗМЕРА И МАССЫ ТЕЛА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6096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7 ЛЕТ – 19 М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419600" y="6096000"/>
            <a:ext cx="2576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5 ММ – 1 МИН</a:t>
            </a:r>
          </a:p>
        </p:txBody>
      </p:sp>
      <p:pic>
        <p:nvPicPr>
          <p:cNvPr id="3074" name="Picture 2" descr="C:\Users\Игошина Юлия\Desktop\коа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971800"/>
            <a:ext cx="2370137" cy="2906713"/>
          </a:xfrm>
          <a:prstGeom prst="rect">
            <a:avLst/>
          </a:prstGeom>
          <a:noFill/>
        </p:spPr>
      </p:pic>
      <p:pic>
        <p:nvPicPr>
          <p:cNvPr id="3075" name="Picture 3" descr="C:\Users\Игошина Юлия\Desktop\гри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95600"/>
            <a:ext cx="2924175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РАЗВИТИЕ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ИЗМЕНЕНИЯ ПРОИСХОДЯЩИЕ В ПРОЦЕССЕ ЖИЗНИ</a:t>
            </a:r>
          </a:p>
        </p:txBody>
      </p:sp>
      <p:pic>
        <p:nvPicPr>
          <p:cNvPr id="4098" name="Picture 2" descr="C:\Users\Игошина Юлия\Desktop\развитие лягуш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78" y="3200400"/>
            <a:ext cx="3685859" cy="2819400"/>
          </a:xfrm>
          <a:prstGeom prst="rect">
            <a:avLst/>
          </a:prstGeom>
          <a:noFill/>
        </p:spPr>
      </p:pic>
      <p:pic>
        <p:nvPicPr>
          <p:cNvPr id="4099" name="Picture 3" descr="C:\Users\Игошина Юлия\Desktop\одуванчи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6426" y="3200400"/>
            <a:ext cx="345903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РАЗМНОЖЕНИЕ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1220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СПОСОБНОСТЬ ПРОИЗВОДИТЬ ПОТОМСТВО</a:t>
            </a:r>
          </a:p>
        </p:txBody>
      </p:sp>
      <p:pic>
        <p:nvPicPr>
          <p:cNvPr id="5122" name="Picture 2" descr="C:\Users\Игошина Юлия\Desktop\волчья 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3517900" cy="2755900"/>
          </a:xfrm>
          <a:prstGeom prst="rect">
            <a:avLst/>
          </a:prstGeom>
          <a:noFill/>
        </p:spPr>
      </p:pic>
      <p:pic>
        <p:nvPicPr>
          <p:cNvPr id="5123" name="Picture 3" descr="C:\Users\Игошина Юлия\Desktop\развитие пшен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200400"/>
            <a:ext cx="3167063" cy="277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7400"/>
            <a:ext cx="7477125" cy="2287588"/>
          </a:xfrm>
        </p:spPr>
        <p:txBody>
          <a:bodyPr/>
          <a:lstStyle/>
          <a:p>
            <a:pPr eaLnBrk="1" hangingPunct="1"/>
            <a:r>
              <a:rPr lang="ru-RU" smtClean="0"/>
              <a:t>ОРГАНИЗМ ЖИВЕТ ПОКА ВЗАИМОДЕЙСТВУЕТ С ОКРУЖАЮЩЕЙ СРЕДОЙ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ПАРАГРАФ 34 ПЕРЕСКАЗ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ИСТОЧНИКИ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УЧЕБНИК «ПРИРОДА НЕЖИВАЯ И ЖИВАЯ», В.М. ПАКУЛОВА</a:t>
            </a:r>
          </a:p>
          <a:p>
            <a:pPr eaLnBrk="1" hangingPunct="1">
              <a:buFontTx/>
              <a:buNone/>
            </a:pPr>
            <a:r>
              <a:rPr lang="ru-RU" smtClean="0"/>
              <a:t>КАРТИНКИ ЯНДЕКС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57200" y="457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НЕКЛЕТОЧНЫЕ 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495800" y="609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ОДНОКЛЕТОЧНЫЕ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2590800" y="266700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МНОГОКЛЕТОЧНЫЕ</a:t>
            </a: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304800" y="3276600"/>
            <a:ext cx="154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ЖИВОТНЫЕ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5334000" y="32004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РАСТЕНИЯ</a:t>
            </a: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3352800" y="3276600"/>
            <a:ext cx="97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ГРИБЫ</a:t>
            </a:r>
          </a:p>
        </p:txBody>
      </p:sp>
      <p:pic>
        <p:nvPicPr>
          <p:cNvPr id="1026" name="Picture 2" descr="C:\Users\Игошина Юл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2603500" cy="2603500"/>
          </a:xfrm>
          <a:prstGeom prst="rect">
            <a:avLst/>
          </a:prstGeom>
          <a:noFill/>
        </p:spPr>
      </p:pic>
      <p:pic>
        <p:nvPicPr>
          <p:cNvPr id="2" name="Picture 2" descr="C:\Users\Игошина Юлия\Desktop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2120900" cy="2603500"/>
          </a:xfrm>
          <a:prstGeom prst="rect">
            <a:avLst/>
          </a:prstGeom>
          <a:noFill/>
        </p:spPr>
      </p:pic>
      <p:pic>
        <p:nvPicPr>
          <p:cNvPr id="1027" name="Picture 3" descr="C:\Users\Игошина Юлия\Desktop\Рисунок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0"/>
            <a:ext cx="2530475" cy="2584450"/>
          </a:xfrm>
          <a:prstGeom prst="rect">
            <a:avLst/>
          </a:prstGeom>
          <a:noFill/>
        </p:spPr>
      </p:pic>
      <p:pic>
        <p:nvPicPr>
          <p:cNvPr id="1028" name="Picture 4" descr="C:\Users\Игошина Юлия\Desktop\Рисунок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90600"/>
            <a:ext cx="2074863" cy="1473200"/>
          </a:xfrm>
          <a:prstGeom prst="rect">
            <a:avLst/>
          </a:prstGeom>
          <a:noFill/>
        </p:spPr>
      </p:pic>
      <p:pic>
        <p:nvPicPr>
          <p:cNvPr id="1029" name="Picture 5" descr="C:\Users\Игошина Юлия\Desktop\Рисунок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914400"/>
            <a:ext cx="2224087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6000" smtClean="0"/>
              <a:t>ОРГАНИЗМ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5299075" cy="839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ТЕЛО ЖИВОЙ ПРИРОДЫ</a:t>
            </a:r>
          </a:p>
        </p:txBody>
      </p:sp>
      <p:pic>
        <p:nvPicPr>
          <p:cNvPr id="2050" name="Picture 2" descr="C:\Users\Игошина Юлия\Desktop\бере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1841500" cy="2528887"/>
          </a:xfrm>
          <a:prstGeom prst="rect">
            <a:avLst/>
          </a:prstGeom>
          <a:noFill/>
        </p:spPr>
      </p:pic>
      <p:pic>
        <p:nvPicPr>
          <p:cNvPr id="2051" name="Picture 3" descr="C:\Users\Игошина Юлия\Desktop\гал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057400"/>
            <a:ext cx="2073275" cy="1689100"/>
          </a:xfrm>
          <a:prstGeom prst="rect">
            <a:avLst/>
          </a:prstGeom>
          <a:noFill/>
        </p:spPr>
      </p:pic>
      <p:pic>
        <p:nvPicPr>
          <p:cNvPr id="2052" name="Picture 4" descr="C:\Users\Игошина Юлия\Desktop\ромаш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057400"/>
            <a:ext cx="2219325" cy="1993900"/>
          </a:xfrm>
          <a:prstGeom prst="rect">
            <a:avLst/>
          </a:prstGeom>
          <a:noFill/>
        </p:spPr>
      </p:pic>
      <p:pic>
        <p:nvPicPr>
          <p:cNvPr id="2053" name="Picture 5" descr="C:\Users\Игошина Юлия\Desktop\мухомо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057400"/>
            <a:ext cx="1798637" cy="2286000"/>
          </a:xfrm>
          <a:prstGeom prst="rect">
            <a:avLst/>
          </a:prstGeom>
          <a:noFill/>
        </p:spPr>
      </p:pic>
      <p:pic>
        <p:nvPicPr>
          <p:cNvPr id="2054" name="Picture 6" descr="C:\Users\Игошина Юлия\Desktop\майский жу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3733800"/>
            <a:ext cx="2073275" cy="2298700"/>
          </a:xfrm>
          <a:prstGeom prst="rect">
            <a:avLst/>
          </a:prstGeom>
          <a:noFill/>
        </p:spPr>
      </p:pic>
      <p:pic>
        <p:nvPicPr>
          <p:cNvPr id="2055" name="Picture 7" descr="C:\Users\Игошина Юлия\Desktop\сло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038600"/>
            <a:ext cx="2219325" cy="201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СВОЙСТВА  ЖИВЫХ ОРГАНИЗМОВ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ДЫХАНИЕ</a:t>
            </a:r>
          </a:p>
          <a:p>
            <a:pPr eaLnBrk="1" hangingPunct="1"/>
            <a:r>
              <a:rPr lang="ru-RU" smtClean="0"/>
              <a:t>ПИТАНИЕ</a:t>
            </a:r>
          </a:p>
          <a:p>
            <a:pPr eaLnBrk="1" hangingPunct="1"/>
            <a:r>
              <a:rPr lang="ru-RU" smtClean="0"/>
              <a:t>РОСТ</a:t>
            </a:r>
          </a:p>
          <a:p>
            <a:pPr eaLnBrk="1" hangingPunct="1"/>
            <a:r>
              <a:rPr lang="ru-RU" smtClean="0"/>
              <a:t>РАЗВИТИЕ</a:t>
            </a:r>
          </a:p>
          <a:p>
            <a:pPr eaLnBrk="1" hangingPunct="1"/>
            <a:r>
              <a:rPr lang="ru-RU" smtClean="0"/>
              <a:t>РАЗМНОЖЕНИЕ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ДЫХАНИЕ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КИСЛОРОД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04800" y="4191000"/>
            <a:ext cx="274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ОРГАНИЧЕСКИЕ </a:t>
            </a:r>
          </a:p>
          <a:p>
            <a:pPr>
              <a:spcBef>
                <a:spcPct val="50000"/>
              </a:spcBef>
            </a:pPr>
            <a:r>
              <a:rPr lang="ru-RU" sz="2400"/>
              <a:t>ВЕЩЕСТВА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90800" y="3048000"/>
            <a:ext cx="208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ОКИСЛЕНИЕ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5181600" y="1752600"/>
            <a:ext cx="163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ЭНЕРГИЯ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4724400" y="4191000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УГЛЕКИСЛЫЙ ГАЗ</a:t>
            </a:r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1752600" y="2209800"/>
            <a:ext cx="9906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 flipV="1">
            <a:off x="1752600" y="3581400"/>
            <a:ext cx="1066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4800600" y="3429000"/>
            <a:ext cx="914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4800600" y="2362200"/>
            <a:ext cx="838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/>
              <a:t>ПИТАНИЕ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ПОСТУПЛЕНИЕ ВЕЩЕСТВ ИЗ ОКРУЖАЮЩЕЙ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ПИТАНИЕ ЖИВОТНЫХ И ЧЕЛОВЕКА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ОРГАНИЧЕСКИЕ И НЕОРГАНИЧЕСКИЕ ВЕЩЕСТВА</a:t>
            </a:r>
          </a:p>
          <a:p>
            <a:pPr eaLnBrk="1" hangingPunct="1">
              <a:buFontTx/>
              <a:buNone/>
            </a:pPr>
            <a:r>
              <a:rPr lang="ru-RU" smtClean="0"/>
              <a:t>РАСТЕНИЯ</a:t>
            </a:r>
          </a:p>
          <a:p>
            <a:pPr eaLnBrk="1" hangingPunct="1">
              <a:buFontTx/>
              <a:buNone/>
            </a:pPr>
            <a:r>
              <a:rPr lang="ru-RU" smtClean="0"/>
              <a:t>ЖИВОТНЫЕ</a:t>
            </a:r>
          </a:p>
          <a:p>
            <a:pPr eaLnBrk="1" hangingPunct="1">
              <a:buFontTx/>
              <a:buNone/>
            </a:pPr>
            <a:r>
              <a:rPr lang="ru-RU" smtClean="0"/>
              <a:t>РАСТЕНИЯ И ЖИВОТНЫЕ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895600" y="6096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ПИЩА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971800" y="2590800"/>
            <a:ext cx="487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НЕПЕРЕВАРИВШАЯСЯ ПИЩА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НОВЫЕ ВЕЩЕСТВА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828800" y="16002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/>
              <a:t>ПЕРЕРАБОТКА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81000" y="41148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РОСТ И РАЗВИТИЕ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733800" y="42672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УДАЛЕНИЕ НАРУЖУ</a:t>
            </a:r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3505200" y="11430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5029200" y="3505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 flipH="1">
            <a:off x="1828800" y="2209800"/>
            <a:ext cx="914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4267200" y="2209800"/>
            <a:ext cx="8382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1600200" y="35814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ПИТАНИЕ РАСТЕНИЙ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smtClean="0"/>
              <a:t>НЕОРГАНИЧЕСКИЕ ВЕЩЕСТВА</a:t>
            </a:r>
          </a:p>
          <a:p>
            <a:pPr algn="ctr" eaLnBrk="1" hangingPunct="1">
              <a:buFontTx/>
              <a:buNone/>
            </a:pPr>
            <a:r>
              <a:rPr lang="ru-RU" sz="4800" smtClean="0"/>
              <a:t>+</a:t>
            </a:r>
          </a:p>
          <a:p>
            <a:pPr algn="ctr" eaLnBrk="1" hangingPunct="1">
              <a:buFontTx/>
              <a:buNone/>
            </a:pPr>
            <a:r>
              <a:rPr lang="ru-RU" sz="4000" smtClean="0"/>
              <a:t>СВЕТ</a:t>
            </a:r>
          </a:p>
          <a:p>
            <a:pPr algn="ctr" eaLnBrk="1" hangingPunct="1">
              <a:buFontTx/>
              <a:buNone/>
            </a:pPr>
            <a:r>
              <a:rPr lang="ru-RU" sz="4800" smtClean="0"/>
              <a:t>=</a:t>
            </a:r>
          </a:p>
          <a:p>
            <a:pPr algn="ctr" eaLnBrk="1" hangingPunct="1">
              <a:buFontTx/>
              <a:buNone/>
            </a:pPr>
            <a:r>
              <a:rPr lang="ru-RU" sz="4000" smtClean="0"/>
              <a:t>ОРГАНЧЕСКИЕ ВЕЩЕСТВА</a:t>
            </a:r>
          </a:p>
          <a:p>
            <a:pPr algn="ctr" eaLnBrk="1" hangingPunct="1">
              <a:buFontTx/>
              <a:buNone/>
            </a:pP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188</TotalTime>
  <Words>134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Кимоно</vt:lpstr>
      <vt:lpstr>ОРГАНИЗМ И ЕГО СВОЙСТВА</vt:lpstr>
      <vt:lpstr>Слайд 2</vt:lpstr>
      <vt:lpstr>ОРГАНИЗМ</vt:lpstr>
      <vt:lpstr>СВОЙСТВА  ЖИВЫХ ОРГАНИЗМОВ</vt:lpstr>
      <vt:lpstr>ДЫХАНИЕ</vt:lpstr>
      <vt:lpstr>ПИТАНИЕ</vt:lpstr>
      <vt:lpstr>ПИТАНИЕ ЖИВОТНЫХ И ЧЕЛОВЕКА</vt:lpstr>
      <vt:lpstr>Слайд 8</vt:lpstr>
      <vt:lpstr>ПИТАНИЕ РАСТЕНИЙ</vt:lpstr>
      <vt:lpstr>РОСТ</vt:lpstr>
      <vt:lpstr>РАЗВИТИЕ</vt:lpstr>
      <vt:lpstr>РАЗМНОЖЕНИЕ</vt:lpstr>
      <vt:lpstr>ОРГАНИЗМ ЖИВЕТ ПОКА ВЗАИМОДЕЙСТВУЕТ С ОКРУЖАЮЩЕЙ СРЕДОЙ 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Игошина Юлия</dc:creator>
  <cp:lastModifiedBy>Игошина Юлия</cp:lastModifiedBy>
  <cp:revision>7</cp:revision>
  <cp:lastPrinted>1601-01-01T00:00:00Z</cp:lastPrinted>
  <dcterms:created xsi:type="dcterms:W3CDTF">1601-01-01T00:00:00Z</dcterms:created>
  <dcterms:modified xsi:type="dcterms:W3CDTF">2013-08-16T07:12:40Z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