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7" r:id="rId3"/>
    <p:sldId id="266" r:id="rId4"/>
    <p:sldId id="268" r:id="rId5"/>
    <p:sldId id="261" r:id="rId6"/>
    <p:sldId id="269" r:id="rId7"/>
    <p:sldId id="262" r:id="rId8"/>
    <p:sldId id="270" r:id="rId9"/>
    <p:sldId id="263" r:id="rId10"/>
    <p:sldId id="271" r:id="rId11"/>
    <p:sldId id="264" r:id="rId12"/>
    <p:sldId id="265" r:id="rId13"/>
    <p:sldId id="272" r:id="rId14"/>
    <p:sldId id="273" r:id="rId15"/>
    <p:sldId id="274" r:id="rId16"/>
    <p:sldId id="275" r:id="rId17"/>
    <p:sldId id="276" r:id="rId18"/>
    <p:sldId id="280" r:id="rId19"/>
    <p:sldId id="277" r:id="rId20"/>
    <p:sldId id="278" r:id="rId21"/>
    <p:sldId id="279" r:id="rId22"/>
    <p:sldId id="256" r:id="rId23"/>
    <p:sldId id="257" r:id="rId24"/>
    <p:sldId id="258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nsportal.ru/polupanova-nataliya-nikolaev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</a:rPr>
              <a:t>Полезные ископаемые. 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4653136"/>
            <a:ext cx="5328592" cy="1972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Игошина Ю.Г.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учитель природоведению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школы №22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2706" name="Picture 2" descr="http://www.twot.ru/forum/images/turma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5"/>
            <a:ext cx="39147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Если встретишь на дороге,</a:t>
            </a:r>
            <a:br>
              <a:rPr lang="ru-RU" sz="4000" dirty="0" smtClean="0"/>
            </a:br>
            <a:r>
              <a:rPr lang="ru-RU" sz="4000" dirty="0" smtClean="0"/>
              <a:t>То увязнут сильно ноги</a:t>
            </a:r>
            <a:br>
              <a:rPr lang="ru-RU" sz="4000" dirty="0" smtClean="0"/>
            </a:br>
            <a:r>
              <a:rPr lang="ru-RU" sz="4000" dirty="0" smtClean="0"/>
              <a:t>А сделать миску или вазу-</a:t>
            </a:r>
            <a:br>
              <a:rPr lang="ru-RU" sz="4000" dirty="0" smtClean="0"/>
            </a:br>
            <a:r>
              <a:rPr lang="ru-RU" sz="4000" dirty="0" smtClean="0"/>
              <a:t>Она понадобиться сразу.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980728"/>
            <a:ext cx="2088232" cy="7541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dirty="0" smtClean="0"/>
              <a:t> </a:t>
            </a:r>
            <a:r>
              <a:rPr lang="ru-RU" sz="4800" dirty="0" smtClean="0"/>
              <a:t>глина</a:t>
            </a:r>
            <a:endParaRPr lang="ru-RU" sz="4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7586" name="Picture 2" descr="http://cs10635.userapi.com/u14930615/-14/x_a5b532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78167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2808"/>
            <a:ext cx="8820472" cy="457200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На кухне у мамы помощник отличный</a:t>
            </a:r>
          </a:p>
          <a:p>
            <a:pPr>
              <a:buNone/>
            </a:pPr>
            <a:r>
              <a:rPr lang="ru-RU" sz="4000" dirty="0" smtClean="0"/>
              <a:t>Он синим цветком расцветает от спички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978896" cy="13990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effectLst/>
              </a:rPr>
              <a:t>природный газ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pic>
        <p:nvPicPr>
          <p:cNvPr id="73730" name="Picture 2" descr="http://www.edu.severodvinsk.ru/after_school/obl_www/2012/work/ivanov_m/img/r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772275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04856" cy="13990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Рудные полезные ископаемые (руда)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5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Природное образование (минерал или горная порода),  из которого в промышленных условиях получают один или несколько металлов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/>
              </a:rPr>
              <a:t>Руды черных металлов (железняки)</a:t>
            </a:r>
            <a:endParaRPr lang="ru-RU" sz="4800" dirty="0">
              <a:solidFill>
                <a:schemeClr val="tx1"/>
              </a:solidFill>
              <a:effectLst/>
            </a:endParaRPr>
          </a:p>
        </p:txBody>
      </p:sp>
      <p:pic>
        <p:nvPicPr>
          <p:cNvPr id="79874" name="Picture 2" descr="http://urengoi.ru/wp-content/gallery/minerals/Magneti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916832"/>
            <a:ext cx="3096344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94116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магнитный </a:t>
            </a:r>
            <a:endParaRPr lang="ru-RU" sz="3200" dirty="0"/>
          </a:p>
        </p:txBody>
      </p:sp>
      <p:pic>
        <p:nvPicPr>
          <p:cNvPr id="79876" name="Picture 4" descr="http://basik.ru/forum/uploads/monthly_06_2009/post-4-1245751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44824"/>
            <a:ext cx="2880320" cy="295232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07904" y="6093296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красный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5085184"/>
            <a:ext cx="155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бурый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9880" name="Picture 8" descr="http://sch4.edu.vn.ua/uploads/posts/2008-04/1209149806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7" y="3717032"/>
            <a:ext cx="2808311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litcult.ru/u/dd/lyrics/10236/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283968" cy="3789040"/>
          </a:xfrm>
          <a:prstGeom prst="rect">
            <a:avLst/>
          </a:prstGeom>
          <a:noFill/>
        </p:spPr>
      </p:pic>
      <p:pic>
        <p:nvPicPr>
          <p:cNvPr id="81924" name="Picture 4" descr="http://www.megastroi.ru/upload/medialibrary/1c0/otoplenie-bot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860032" cy="3789040"/>
          </a:xfrm>
          <a:prstGeom prst="rect">
            <a:avLst/>
          </a:prstGeom>
          <a:noFill/>
        </p:spPr>
      </p:pic>
      <p:pic>
        <p:nvPicPr>
          <p:cNvPr id="81926" name="Picture 6" descr="http://hydravia.ru/images/stories/centro-metalli-tub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0"/>
            <a:ext cx="4279032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effectLst/>
              </a:rPr>
              <a:t>Руды цветных метал</a:t>
            </a:r>
            <a:r>
              <a:rPr lang="ru-RU" dirty="0" smtClean="0">
                <a:solidFill>
                  <a:schemeClr val="tx1"/>
                </a:solidFill>
                <a:effectLst/>
              </a:rPr>
              <a:t>лов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82946" name="Picture 2" descr="http://www.krugosvet.ru/images/1001942_PH0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4644008" cy="266429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боксит</a:t>
            </a:r>
            <a:endParaRPr lang="ru-RU" dirty="0"/>
          </a:p>
        </p:txBody>
      </p:sp>
      <p:pic>
        <p:nvPicPr>
          <p:cNvPr id="82948" name="Picture 4" descr="http://www.anubis-sub.ru/uploads/posts/2011-10/1317799946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499992" cy="27363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35688" y="350100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медная руда</a:t>
            </a:r>
            <a:endParaRPr lang="ru-RU" sz="2800" dirty="0"/>
          </a:p>
        </p:txBody>
      </p:sp>
      <p:pic>
        <p:nvPicPr>
          <p:cNvPr id="82950" name="Picture 6" descr="http://www.asu.ru/files/images.99/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644008" cy="27809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6093296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ртутная руда</a:t>
            </a:r>
            <a:endParaRPr lang="ru-RU" sz="2800" dirty="0"/>
          </a:p>
        </p:txBody>
      </p:sp>
      <p:pic>
        <p:nvPicPr>
          <p:cNvPr id="82952" name="Picture 8" descr="http://d4792053.u73.c11.ixinstant.com/uploads/metal/Lead-Crusher-and-Zinc-Ore-Crusher-l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77072"/>
            <a:ext cx="4499992" cy="27809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00566" y="6334780"/>
            <a:ext cx="294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цинковая  руда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8229600" cy="13990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/>
              </a:rPr>
              <a:t>Как отличить металлы из черных и цветных руд</a:t>
            </a:r>
            <a:endParaRPr lang="ru-RU" sz="48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/>
              </a:rPr>
              <a:t>Свойства металлов</a:t>
            </a:r>
            <a:endParaRPr lang="ru-RU" sz="4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Ковкость</a:t>
            </a:r>
          </a:p>
          <a:p>
            <a:endParaRPr lang="ru-RU" sz="3600" dirty="0" smtClean="0"/>
          </a:p>
          <a:p>
            <a:r>
              <a:rPr lang="ru-RU" sz="3600" dirty="0" smtClean="0"/>
              <a:t>Тягучесть</a:t>
            </a:r>
          </a:p>
          <a:p>
            <a:endParaRPr lang="ru-RU" sz="3600" dirty="0" smtClean="0"/>
          </a:p>
          <a:p>
            <a:r>
              <a:rPr lang="ru-RU" sz="3600" dirty="0" smtClean="0"/>
              <a:t>Плавкость</a:t>
            </a:r>
          </a:p>
          <a:p>
            <a:endParaRPr lang="ru-RU" sz="3600" dirty="0" smtClean="0"/>
          </a:p>
          <a:p>
            <a:r>
              <a:rPr lang="ru-RU" sz="3600" dirty="0" smtClean="0"/>
              <a:t>Теплопроводность  хорошая</a:t>
            </a:r>
          </a:p>
          <a:p>
            <a:endParaRPr lang="ru-RU" sz="3600" dirty="0" smtClean="0"/>
          </a:p>
          <a:p>
            <a:r>
              <a:rPr lang="ru-RU" sz="3600" dirty="0" smtClean="0"/>
              <a:t>Блеск </a:t>
            </a:r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Чёрный , блестящий,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Помощник настоящий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несёт в дома тепло,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него кругом светло,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 плавить сталь.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Состояние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твердые                            жидкие </a:t>
            </a:r>
            <a:endParaRPr lang="ru-RU" dirty="0"/>
          </a:p>
        </p:txBody>
      </p:sp>
      <p:pic>
        <p:nvPicPr>
          <p:cNvPr id="83970" name="Picture 2" descr="http://img2.board.com.ua/a/2000392510/wm/2-metalopro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00375"/>
            <a:ext cx="4571999" cy="3857625"/>
          </a:xfrm>
          <a:prstGeom prst="rect">
            <a:avLst/>
          </a:prstGeom>
          <a:noFill/>
        </p:spPr>
      </p:pic>
      <p:pic>
        <p:nvPicPr>
          <p:cNvPr id="83972" name="Picture 4" descr="http://cache.gawkerassets.com/assets/images/7/2010/12/shutterstock_63559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5"/>
            <a:ext cx="457200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9828584" cy="13990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Нерудные полезные</a:t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       ископаемые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Каменная соль                     </a:t>
            </a:r>
            <a:r>
              <a:rPr lang="ru-RU" dirty="0" err="1" smtClean="0"/>
              <a:t>Аппатит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6018" name="Picture 2" descr="http://www.worldofgems.ru/pic/17444605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857625" cy="3857625"/>
          </a:xfrm>
          <a:prstGeom prst="rect">
            <a:avLst/>
          </a:prstGeom>
          <a:noFill/>
        </p:spPr>
      </p:pic>
      <p:pic>
        <p:nvPicPr>
          <p:cNvPr id="86020" name="Picture 4" descr="http://www.book-free.net/_ph/84/2/491685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08920"/>
            <a:ext cx="38576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153" t="33266" r="59408" b="106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28414" r="31655" b="20641"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20297" r="57113" b="23594"/>
          <a:stretch>
            <a:fillRect/>
          </a:stretch>
        </p:blipFill>
        <p:spPr bwMode="auto">
          <a:xfrm>
            <a:off x="251520" y="0"/>
            <a:ext cx="8568952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-  </a:t>
            </a:r>
            <a:r>
              <a:rPr lang="ru-RU" dirty="0" smtClean="0"/>
              <a:t>План-конспект </a:t>
            </a:r>
            <a:r>
              <a:rPr lang="ru-RU" dirty="0" smtClean="0"/>
              <a:t>урока по окружающему миру по теме</a:t>
            </a:r>
            <a:r>
              <a:rPr lang="ru-RU" dirty="0" smtClean="0"/>
              <a:t>: « </a:t>
            </a:r>
            <a:r>
              <a:rPr lang="ru-RU" dirty="0" smtClean="0"/>
              <a:t>Полезные ископаемые» </a:t>
            </a:r>
            <a:r>
              <a:rPr lang="ru-RU" dirty="0" smtClean="0">
                <a:hlinkClick r:id="rId2" action="ppaction://hlinkfile" tooltip="Информация о пользователе."/>
              </a:rPr>
              <a:t>Полупанова Наталия Николаевна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-  </a:t>
            </a:r>
            <a:r>
              <a:rPr lang="ru-RU" dirty="0" smtClean="0"/>
              <a:t>картинки </a:t>
            </a:r>
            <a:r>
              <a:rPr lang="ru-RU" dirty="0" err="1" smtClean="0"/>
              <a:t>Яндекс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mtClean="0"/>
              <a:t>  -  </a:t>
            </a:r>
            <a:r>
              <a:rPr lang="en-US" dirty="0" smtClean="0"/>
              <a:t>http</a:t>
            </a:r>
            <a:r>
              <a:rPr lang="en-US" dirty="0" smtClean="0"/>
              <a:t>://biouroki.ru/crossword/prirodovedenie-5-klass-pakulova/met.html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2899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 descr="http://www.cherncity.ru/_nw/12/29173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810250" cy="3857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764704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уголь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Росли на болоте растения</a:t>
            </a:r>
            <a:br>
              <a:rPr lang="ru-RU" sz="4000" dirty="0" smtClean="0"/>
            </a:br>
            <a:r>
              <a:rPr lang="ru-RU" sz="4000" dirty="0" smtClean="0"/>
              <a:t>Стали топливом и     </a:t>
            </a:r>
          </a:p>
          <a:p>
            <a:pPr>
              <a:buNone/>
            </a:pPr>
            <a:r>
              <a:rPr lang="ru-RU" sz="4000" dirty="0" smtClean="0"/>
              <a:t>                               удобрением </a:t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images.rosfirm.ru/utils/images/image_get?autostarted=1&amp;table=company_img&amp;path=price&amp;company=21.4011642&amp;name=peat&amp;f_img=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04864"/>
            <a:ext cx="5148064" cy="4099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764704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торф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Без неё не побежит</a:t>
            </a:r>
            <a:br>
              <a:rPr lang="ru-RU" sz="4000" dirty="0" smtClean="0"/>
            </a:br>
            <a:r>
              <a:rPr lang="ru-RU" sz="4000" dirty="0" smtClean="0"/>
              <a:t>Ни автобус , ни такси</a:t>
            </a:r>
            <a:br>
              <a:rPr lang="ru-RU" sz="4000" dirty="0" smtClean="0"/>
            </a:br>
            <a:r>
              <a:rPr lang="ru-RU" sz="4000" dirty="0" smtClean="0"/>
              <a:t>Ни поднимется ракета</a:t>
            </a:r>
            <a:br>
              <a:rPr lang="ru-RU" sz="4000" dirty="0" smtClean="0"/>
            </a:br>
            <a:r>
              <a:rPr lang="ru-RU" sz="4000" dirty="0" smtClean="0"/>
              <a:t>Отгадайте, что же это?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692696"/>
            <a:ext cx="3312368" cy="610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</a:t>
            </a:r>
            <a:r>
              <a:rPr lang="ru-RU" sz="4400" dirty="0" smtClean="0"/>
              <a:t>нефть</a:t>
            </a:r>
            <a:endParaRPr lang="ru-RU" sz="4400" dirty="0"/>
          </a:p>
        </p:txBody>
      </p:sp>
      <p:pic>
        <p:nvPicPr>
          <p:cNvPr id="69634" name="Picture 2" descr="http://svit24.net/images/stories/articles/2012/World/04-2012/3/z771_nefteprodukty-sum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256584" cy="422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Он на дорожках во дворе,  </a:t>
            </a:r>
            <a:br>
              <a:rPr lang="ru-RU" sz="4000" dirty="0" smtClean="0"/>
            </a:br>
            <a:r>
              <a:rPr lang="ru-RU" sz="4000" dirty="0" smtClean="0"/>
              <a:t>Он очень нужен детворе</a:t>
            </a:r>
            <a:br>
              <a:rPr lang="ru-RU" sz="4000" dirty="0" smtClean="0"/>
            </a:br>
            <a:r>
              <a:rPr lang="ru-RU" sz="4000" dirty="0" smtClean="0"/>
              <a:t>Он и на стройке и на пляже</a:t>
            </a:r>
            <a:br>
              <a:rPr lang="ru-RU" sz="4000" dirty="0" smtClean="0"/>
            </a:br>
            <a:r>
              <a:rPr lang="ru-RU" sz="4000" dirty="0" smtClean="0"/>
              <a:t>И в стекле расплавлен даже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124744"/>
            <a:ext cx="2520280" cy="6820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5100" dirty="0" smtClean="0"/>
              <a:t> </a:t>
            </a:r>
            <a:r>
              <a:rPr lang="ru-RU" sz="5200" dirty="0" smtClean="0"/>
              <a:t>песок</a:t>
            </a:r>
            <a:endParaRPr lang="ru-RU" sz="5100" dirty="0" smtClean="0"/>
          </a:p>
          <a:p>
            <a:endParaRPr lang="ru-RU" dirty="0"/>
          </a:p>
        </p:txBody>
      </p:sp>
      <p:pic>
        <p:nvPicPr>
          <p:cNvPr id="68610" name="Picture 2" descr="http://illichivsk.com.ua/images/4ceb773ef08270ce1bbdf01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32859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</TotalTime>
  <Words>158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Полезные ископаемые. 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природный газ</vt:lpstr>
      <vt:lpstr>Рудные полезные ископаемые (руда)</vt:lpstr>
      <vt:lpstr>Руды черных металлов (железняки)</vt:lpstr>
      <vt:lpstr>Слайд 16</vt:lpstr>
      <vt:lpstr>Руды цветных металлов</vt:lpstr>
      <vt:lpstr>Как отличить металлы из черных и цветных руд</vt:lpstr>
      <vt:lpstr>Свойства металлов</vt:lpstr>
      <vt:lpstr>Состояние </vt:lpstr>
      <vt:lpstr>Нерудные полезные        ископаемые</vt:lpstr>
      <vt:lpstr>Слайд 22</vt:lpstr>
      <vt:lpstr>Слайд 23</vt:lpstr>
      <vt:lpstr>Слайд 24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ископаемые. </dc:title>
  <dc:creator>Игошина Юлия</dc:creator>
  <cp:lastModifiedBy>Игошина Юлия</cp:lastModifiedBy>
  <cp:revision>3</cp:revision>
  <dcterms:created xsi:type="dcterms:W3CDTF">2012-12-16T14:23:41Z</dcterms:created>
  <dcterms:modified xsi:type="dcterms:W3CDTF">2013-08-01T17:33:40Z</dcterms:modified>
</cp:coreProperties>
</file>