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51CB-9EB3-4051-A3D6-20D5DEB8F1C8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6270-EBDC-4B4E-A0DC-FC064ED803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-142900"/>
            <a:ext cx="4929190" cy="628654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особенности мужчин и женщин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28604"/>
            <a:ext cx="4786346" cy="5357850"/>
          </a:xfrm>
        </p:spPr>
        <p:txBody>
          <a:bodyPr/>
          <a:lstStyle/>
          <a:p>
            <a:endParaRPr lang="ru-RU" dirty="0" smtClean="0"/>
          </a:p>
          <a:p>
            <a:r>
              <a:rPr lang="ru-RU" sz="4400" b="1" i="1" dirty="0" smtClean="0"/>
              <a:t>  Психологические</a:t>
            </a:r>
          </a:p>
          <a:p>
            <a:endParaRPr lang="ru-RU" dirty="0"/>
          </a:p>
        </p:txBody>
      </p:sp>
      <p:pic>
        <p:nvPicPr>
          <p:cNvPr id="1026" name="Picture 2" descr="C:\Documents and Settings\админ\Мои документы\KINGSTON (G)\Непонытные рисунки\PE0048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670501" cy="445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5300" b="1" dirty="0" smtClean="0"/>
              <a:t>женщины</a:t>
            </a:r>
            <a:r>
              <a:rPr lang="ru-RU" sz="5300" dirty="0" smtClean="0"/>
              <a:t>        </a:t>
            </a:r>
            <a:r>
              <a:rPr lang="ru-RU" sz="5300" b="1" dirty="0" smtClean="0"/>
              <a:t>мужчины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> </a:t>
            </a:r>
            <a:r>
              <a:rPr lang="ru-RU" dirty="0" smtClean="0"/>
              <a:t>     (эмоции)                 (действия)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ru-RU" sz="3600" i="1" u="sng" dirty="0" smtClean="0"/>
              <a:t>способности</a:t>
            </a:r>
            <a:r>
              <a:rPr lang="ru-RU" u="sng" dirty="0" smtClean="0"/>
              <a:t> 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928802"/>
            <a:ext cx="4000528" cy="2000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/>
              <a:t>1.Вербальные способности</a:t>
            </a:r>
          </a:p>
          <a:p>
            <a:pPr>
              <a:buNone/>
            </a:pPr>
            <a:r>
              <a:rPr lang="ru-RU" sz="2600" dirty="0" smtClean="0"/>
              <a:t>2. Лучше чувствуют оттенки цветов</a:t>
            </a:r>
          </a:p>
          <a:p>
            <a:pPr>
              <a:buNone/>
            </a:pPr>
            <a:r>
              <a:rPr lang="ru-RU" sz="2600" dirty="0" smtClean="0"/>
              <a:t>3.Внимание более устойчиво, хорошая переключаемость</a:t>
            </a:r>
          </a:p>
          <a:p>
            <a:pPr>
              <a:buNone/>
            </a:pPr>
            <a:r>
              <a:rPr lang="ru-RU" sz="2600" dirty="0" smtClean="0"/>
              <a:t>4. Хорошо развита мелкая моторика</a:t>
            </a:r>
            <a:endParaRPr lang="ru-RU" sz="2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2214554"/>
            <a:ext cx="4043362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600" dirty="0" smtClean="0"/>
              <a:t>1.Пространственное и абстрактное мышление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dirty="0" smtClean="0"/>
              <a:t> 2. Более наблюдательны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ru-RU" sz="3700" i="1" u="sng" dirty="0" smtClean="0"/>
              <a:t>память</a:t>
            </a:r>
            <a:endParaRPr lang="ru-RU" sz="37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71547"/>
            <a:ext cx="3857652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Слова, имена людей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142985"/>
            <a:ext cx="4114800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Цифры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285984" y="1928802"/>
            <a:ext cx="4857784" cy="111441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200" b="1" i="1" u="sng" dirty="0"/>
              <a:t>э</a:t>
            </a: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моциональная</a:t>
            </a:r>
            <a:r>
              <a:rPr kumimoji="0" lang="ru-RU" sz="3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сфера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9600" y="1752601"/>
            <a:ext cx="3757610" cy="61435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643182"/>
            <a:ext cx="371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Более эмоциональны (улыбчивы, чаще плачут)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Лучше считывают невербальную информацию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5214950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Перенос на посторонние проблемы + физическая активность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4572008"/>
            <a:ext cx="3729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u="sng" dirty="0" smtClean="0">
                <a:solidFill>
                  <a:prstClr val="black"/>
                </a:solidFill>
                <a:ea typeface="+mj-ea"/>
                <a:cs typeface="+mj-cs"/>
              </a:rPr>
              <a:t>стресс</a:t>
            </a:r>
            <a:endParaRPr lang="ru-RU" sz="3200" b="1" i="1" u="sng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1000100" y="5143512"/>
            <a:ext cx="62151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</a:rPr>
              <a:t>подавлены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Особенности личности</a:t>
            </a:r>
            <a:br>
              <a:rPr lang="ru-RU" sz="4900" dirty="0" smtClean="0"/>
            </a:br>
            <a:r>
              <a:rPr lang="ru-RU" i="1" u="sng" dirty="0" smtClean="0"/>
              <a:t>самооценка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1.Хар-ют себя описывая в 1 очередь свой внутренний мир</a:t>
            </a:r>
          </a:p>
          <a:p>
            <a:pPr>
              <a:buNone/>
            </a:pPr>
            <a:r>
              <a:rPr lang="ru-RU" sz="2400" dirty="0" smtClean="0"/>
              <a:t>2. Легче поддаются влиянию и внушению</a:t>
            </a:r>
          </a:p>
          <a:p>
            <a:pPr>
              <a:buNone/>
            </a:pPr>
            <a:r>
              <a:rPr lang="ru-RU" sz="2400" dirty="0" smtClean="0"/>
              <a:t>3.Используют непрямую вербальную агрессию (слухи, сплетни)</a:t>
            </a:r>
          </a:p>
          <a:p>
            <a:pPr>
              <a:buNone/>
            </a:pPr>
            <a:r>
              <a:rPr lang="ru-RU" sz="2400" dirty="0" smtClean="0"/>
              <a:t>4. </a:t>
            </a:r>
            <a:r>
              <a:rPr lang="ru-RU" sz="2400" dirty="0" smtClean="0"/>
              <a:t>Обладают «социальной смелостью»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 </a:t>
            </a:r>
            <a:r>
              <a:rPr lang="ru-RU" sz="2400" dirty="0" smtClean="0"/>
              <a:t>Демонстрируют внешние критерии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 Независимы и самостоятельны</a:t>
            </a:r>
            <a:r>
              <a:rPr lang="ru-RU" sz="2400" dirty="0"/>
              <a:t>;</a:t>
            </a:r>
            <a:r>
              <a:rPr lang="ru-RU" sz="2400" dirty="0" smtClean="0"/>
              <a:t> высокий уровень притязаний, лидерство </a:t>
            </a:r>
          </a:p>
          <a:p>
            <a:pPr>
              <a:buNone/>
            </a:pPr>
            <a:r>
              <a:rPr lang="ru-RU" sz="2400" dirty="0" smtClean="0"/>
              <a:t>3.Проявляют прямую физическую и вербальную агрессию</a:t>
            </a:r>
          </a:p>
          <a:p>
            <a:pPr>
              <a:buNone/>
            </a:pPr>
            <a:r>
              <a:rPr lang="ru-RU" sz="2400" dirty="0" smtClean="0"/>
              <a:t>4. Присуща смелость, связанная с риском для жизни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интересы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928671"/>
            <a:ext cx="4071966" cy="1000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Установка межличностных контактов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928671"/>
            <a:ext cx="4038600" cy="11430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Ориентировка на действие (создавать, строить, конструировать)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1928803"/>
            <a:ext cx="28575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</a:t>
            </a:r>
            <a:r>
              <a:rPr lang="ru-RU" sz="4000" i="1" u="sng" dirty="0"/>
              <a:t>о</a:t>
            </a:r>
            <a:r>
              <a:rPr lang="ru-RU" sz="4000" i="1" u="sng" dirty="0" smtClean="0"/>
              <a:t>бщение</a:t>
            </a:r>
            <a:endParaRPr lang="ru-RU" sz="40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3000372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400" dirty="0" smtClean="0"/>
              <a:t>. Более гибкие, восприимчивы к особенностям других людей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dirty="0" smtClean="0"/>
              <a:t>Круг общения шире и разнообразнее</a:t>
            </a:r>
            <a:endParaRPr lang="ru-RU" sz="24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3000372"/>
            <a:ext cx="45720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400" dirty="0" smtClean="0"/>
              <a:t>Часто прибегают к шаблонным формам взаимодействия</a:t>
            </a:r>
          </a:p>
          <a:p>
            <a:pPr>
              <a:buNone/>
            </a:pPr>
            <a:r>
              <a:rPr lang="ru-RU" sz="2400" dirty="0" smtClean="0"/>
              <a:t>2. Стараются общаться с ровесниками и коллегами</a:t>
            </a:r>
          </a:p>
          <a:p>
            <a:pPr>
              <a:buNone/>
            </a:pPr>
            <a:r>
              <a:rPr lang="ru-RU" sz="2400" dirty="0" smtClean="0"/>
              <a:t>3. Демонстрируют соревновательность и конфликтность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дружба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000108"/>
            <a:ext cx="4071966" cy="7858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Доверительные и откровенные отношения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00109"/>
            <a:ext cx="3786214" cy="7858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Сдержанны и не столь       откровенны 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857364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/>
              <a:t>с</a:t>
            </a:r>
            <a:r>
              <a:rPr lang="ru-RU" sz="3200" u="sng" dirty="0" smtClean="0"/>
              <a:t>тиль общения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34290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600" dirty="0" smtClean="0"/>
              <a:t>. Задают уточняющие вопросы во время общения</a:t>
            </a:r>
          </a:p>
          <a:p>
            <a:pPr>
              <a:buNone/>
            </a:pPr>
            <a:r>
              <a:rPr lang="ru-RU" sz="2600" dirty="0" smtClean="0"/>
              <a:t>2. Используют более широкий диапазон межличностных дистанций </a:t>
            </a:r>
            <a:endParaRPr lang="ru-RU" sz="2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428868"/>
            <a:ext cx="35719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600" dirty="0" smtClean="0"/>
              <a:t>1. Демонстрируют активный и прямолинейный стиль</a:t>
            </a:r>
          </a:p>
          <a:p>
            <a:pPr>
              <a:buNone/>
            </a:pPr>
            <a:r>
              <a:rPr lang="ru-RU" sz="2600" dirty="0" smtClean="0"/>
              <a:t>2. Тверже смотрят в глаза, говорят с нажимом, порой перебивая собеседника</a:t>
            </a:r>
          </a:p>
          <a:p>
            <a:pPr>
              <a:buNone/>
            </a:pPr>
            <a:r>
              <a:rPr lang="ru-RU" sz="2600" dirty="0" smtClean="0"/>
              <a:t>3. Выдерживают заметную дистанцию</a:t>
            </a: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247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особенности мужчин и женщин</vt:lpstr>
      <vt:lpstr>    женщины        мужчины       (эмоции)                 (действия)                      способности </vt:lpstr>
      <vt:lpstr>память</vt:lpstr>
      <vt:lpstr>Особенности личности самооценка</vt:lpstr>
      <vt:lpstr>интересы</vt:lpstr>
      <vt:lpstr>дружба</vt:lpstr>
    </vt:vector>
  </TitlesOfParts>
  <Company>всош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мужчин и женщин</dc:title>
  <dc:creator>я</dc:creator>
  <cp:lastModifiedBy>я</cp:lastModifiedBy>
  <cp:revision>15</cp:revision>
  <dcterms:created xsi:type="dcterms:W3CDTF">2012-11-26T07:33:50Z</dcterms:created>
  <dcterms:modified xsi:type="dcterms:W3CDTF">2012-11-26T09:58:44Z</dcterms:modified>
</cp:coreProperties>
</file>