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74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F50D-AD7B-472C-A01A-374AF87153CA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5BA8-A741-4491-9230-56E835389D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08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Downloads\getImage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7670800" cy="3987800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357290" y="928670"/>
            <a:ext cx="6500858" cy="235745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6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Самопознание</a:t>
            </a:r>
            <a:endParaRPr lang="ru-RU" sz="6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Monotype Corsiva"/>
            </a:endParaRPr>
          </a:p>
        </p:txBody>
      </p:sp>
      <p:pic>
        <p:nvPicPr>
          <p:cNvPr id="1029" name="Picture 5" descr="G:\на видео\бабочки\0_ce4e9_41f211c2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3812">
            <a:off x="-65532" y="-78602"/>
            <a:ext cx="1785950" cy="188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sz="2000" dirty="0"/>
          </a:p>
        </p:txBody>
      </p:sp>
      <p:pic>
        <p:nvPicPr>
          <p:cNvPr id="5" name="Picture 6" descr="C:\Documents and Settings\Admin\Мои документы\Downloads\цветы и солнышки\для угла 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576352"/>
            <a:ext cx="2179088" cy="21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786" y="114298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14298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785794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Любит свое всякая гнездо птица</a:t>
            </a:r>
            <a:endParaRPr lang="ru-RU" sz="9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" name="Picture 5" descr="C:\Documents and Settings\Admin\Мои документы\Downloads\цветы и солнышки\0_721dd_1f50e2f0_X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925">
            <a:off x="467458" y="5383702"/>
            <a:ext cx="1127770" cy="8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Documents and Settings\Admin\Мои документы\Downloads\цветы и солнышки\65633907_omp9l0mwug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00042"/>
            <a:ext cx="1387787" cy="1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pic>
        <p:nvPicPr>
          <p:cNvPr id="3" name="Picture 4" descr="C:\Documents and Settings\Admin\Мои документы\Downloads\цветы и солнышки\уголок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" y="4509119"/>
            <a:ext cx="2622687" cy="23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286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000108"/>
            <a:ext cx="7500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7030A0"/>
                </a:solidFill>
                <a:latin typeface="Monotype Corsiva" pitchFamily="66" charset="0"/>
              </a:rPr>
              <a:t>Всякая птица своё гнездо </a:t>
            </a:r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любит</a:t>
            </a:r>
            <a:endParaRPr lang="ru-RU" sz="88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8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Documents and Settings\Admin\Мои документы\Downloads\цветы и солнышки\то что надо 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0100" y="285728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Мои документы\Downloads\цветы и солнышки\то что нужно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0418">
            <a:off x="7171863" y="4957293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dirty="0"/>
          </a:p>
        </p:txBody>
      </p:sp>
      <p:pic>
        <p:nvPicPr>
          <p:cNvPr id="5" name="Picture 3" descr="C:\Documents and Settings\Admin\Мои документы\Downloads\цветы и солнышки\тоже для низ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57760"/>
            <a:ext cx="2352191" cy="18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Downloads\цветы и солнышки\70132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959">
            <a:off x="6821657" y="5073976"/>
            <a:ext cx="1081503" cy="9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24" y="857232"/>
            <a:ext cx="7429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solidFill>
                  <a:srgbClr val="7030A0"/>
                </a:solidFill>
                <a:latin typeface="Monotype Corsiva" pitchFamily="66" charset="0"/>
              </a:rPr>
              <a:t>И где пригодился родился там</a:t>
            </a:r>
            <a:endParaRPr lang="ru-RU" sz="9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Admin\Мои документы\Downloads\цветы и солнышки\74973252738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19" y="4374687"/>
            <a:ext cx="2555974" cy="25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Downloads\цветы и солнышки\21169y9mxvvgfgj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219">
            <a:off x="519185" y="5187022"/>
            <a:ext cx="989804" cy="11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728" y="142873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000108"/>
            <a:ext cx="75009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Где родился, там и пригодился</a:t>
            </a:r>
            <a:endParaRPr kumimoji="0" lang="ru-RU" sz="13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9" name="Picture 3" descr="C:\Documents and Settings\Admin\Мои документы\Downloads\цветы и солнышки\0_721dd_1f50e2f0_X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1284">
            <a:off x="269759" y="580208"/>
            <a:ext cx="919030" cy="6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sz="2000" dirty="0"/>
          </a:p>
        </p:txBody>
      </p:sp>
      <p:pic>
        <p:nvPicPr>
          <p:cNvPr id="5" name="Picture 2" descr="C:\Documents and Settings\Admin\Мои документы\Downloads\цветы и солнышки\bestgif.narod.ru_2116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8" y="3200400"/>
            <a:ext cx="32194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538" y="1142984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Над одна семья крыша сильна ней когда</a:t>
            </a:r>
            <a:endParaRPr lang="ru-RU" sz="8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Picture 5" descr="C:\Documents and Settings\Admin\Мои документы\Downloads\цветы и солнышки\то что надо 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2980">
            <a:off x="984164" y="521684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Downloads\цветы и солнышки\то что нужно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86578" y="428604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Downloads\цветы и солнышки\для угл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9472" y="4572063"/>
            <a:ext cx="2099320" cy="2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Admin\Мои документы\Downloads\цветы и солнышки\65633907_omp9l0mwug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804">
            <a:off x="1178515" y="839852"/>
            <a:ext cx="1180702" cy="10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68580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75009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  <a:latin typeface="Monotype Corsiva" pitchFamily="66" charset="0"/>
              </a:rPr>
              <a:t>Семья сильна, когда над ней крыша одна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7649" name="Picture 1" descr="G:\на видео\бабочки\0_ce501_525e9a05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71793">
            <a:off x="163200" y="5233792"/>
            <a:ext cx="1838284" cy="117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pic>
        <p:nvPicPr>
          <p:cNvPr id="30722" name="Picture 2" descr="G:\на видео\бабочки\276980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5"/>
            <a:ext cx="9144000" cy="682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8072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Синквейн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–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это необычное стихотворение, которое  написано в соответствии с определенными правилами.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	В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каждой строке задается набор слов, который необходимо отразить в стихотворении.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1 строка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– заголовок, в который выносится ключевое слово, понятие, тема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синквейна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, выраженное в форме существительного.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2 строка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– два прилагательных.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3 строка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– три глагола. 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4 строка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– фраза, несущая определенный смысл.</a:t>
            </a:r>
            <a:b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5 строка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– резюме, вывод, одно слово, существительное.</a:t>
            </a:r>
          </a:p>
          <a:p>
            <a:endParaRPr lang="ru-RU" dirty="0"/>
          </a:p>
        </p:txBody>
      </p:sp>
      <p:pic>
        <p:nvPicPr>
          <p:cNvPr id="7" name="Picture 2" descr="C:\Documents and Settings\Admin\Мои документы\Downloads\цветы и солнышки\01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100">
            <a:off x="636179" y="358561"/>
            <a:ext cx="961797" cy="12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G:\на видео\бабочки\0_ce4f0_e6992a66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73291">
            <a:off x="6708407" y="3981738"/>
            <a:ext cx="2458698" cy="178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asivye-stihi.3dn.ru/_ld/0/82199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49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Downloads\цветы и солнышки\38932541_34c196b8adb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60" y="4364296"/>
            <a:ext cx="2522340" cy="25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44" y="610136"/>
            <a:ext cx="87868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Жила-была </a:t>
            </a:r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на свете семья. Не простая семья. Более 100 человек насчитывалось в ней. Мало ли таких семей? Да, не мало. Но это семья была особая. Ни ссор, ни ругани, ни драк, ни раздоров. Дошел слух об этой семье до самого владыки. И решил он проверить, правду ли говорят люди. Прибыл он в село, и душа его порадовалась: чистота и порядок, красота и мир. Хорошо детям, спокойно старикам.</a:t>
            </a:r>
          </a:p>
          <a:p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	Удивился </a:t>
            </a:r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владыка и решил узнать, как добилась всего этого семья. Пришел он к старейшине. «Расскажи»,- говорит. Долго писал что-то на бумаге старейшина. А, когда написал, протянул владыке. Всего 3 слова были написаны на бумаге: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ЛЮБОВЬ, ПРОЩЕНИЕ, ТЕРПЕНИЕ»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А в конце листа:</a:t>
            </a:r>
          </a:p>
          <a:p>
            <a:r>
              <a:rPr lang="ru-RU" sz="2200" b="1" dirty="0">
                <a:solidFill>
                  <a:srgbClr val="FF0000"/>
                </a:solidFill>
                <a:latin typeface="Monotype Corsiva" pitchFamily="66" charset="0"/>
              </a:rPr>
              <a:t> « СТО РАЗ ЛЮБОВЬ, СТО РАЗ ПРОЩЕНИЕ, СТО РАЗ ТЕРПЕНИЕ».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 -</a:t>
            </a:r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И все?</a:t>
            </a:r>
          </a:p>
          <a:p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 -Да, - отвечал старик, - это и есть основа жизни всякой хорошей семьи.- И подумав, добавил: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"И мира тоже".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Admin\Мои документы\Downloads\цветы и солнышки\21169y9mxvvgfgj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219">
            <a:off x="233463" y="-27952"/>
            <a:ext cx="989804" cy="11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571612"/>
            <a:ext cx="8643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Как плохо жить, как больно жить на свете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Без стебелька, без листьев, без корней.</a:t>
            </a:r>
          </a:p>
          <a:p>
            <a:pPr algn="r"/>
            <a:endParaRPr lang="ru-RU" dirty="0" smtClean="0">
              <a:solidFill>
                <a:srgbClr val="7030A0"/>
              </a:solidFill>
            </a:endParaRPr>
          </a:p>
          <a:p>
            <a:pPr algn="r"/>
            <a:endParaRPr lang="ru-RU" dirty="0"/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Симонова</a:t>
            </a:r>
          </a:p>
          <a:p>
            <a:endParaRPr lang="ru-RU" dirty="0"/>
          </a:p>
        </p:txBody>
      </p:sp>
      <p:pic>
        <p:nvPicPr>
          <p:cNvPr id="2053" name="Picture 5" descr="G:\на видео\бабочки\419847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6325">
            <a:off x="12925" y="3285867"/>
            <a:ext cx="4261406" cy="331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на видео\бабочки\477693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47"/>
          </a:xfrm>
          <a:prstGeom prst="rect">
            <a:avLst/>
          </a:prstGeom>
          <a:noFill/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 rot="20108147">
            <a:off x="890754" y="1190202"/>
            <a:ext cx="6696075" cy="469386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Всем спасибо за урок!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42918"/>
            <a:ext cx="74295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7030A0"/>
                </a:solidFill>
                <a:latin typeface="Monotype Corsiva" pitchFamily="66" charset="0"/>
              </a:rPr>
              <a:t>Семья – есть жизнь и в этом суть… 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Picture 3" descr="C:\Documents and Settings\Admin\Мои документы\Downloads\цветы и солнышки\для угла 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330695"/>
            <a:ext cx="2248778" cy="23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Downloads\цветы и солнышки\01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100">
            <a:off x="454858" y="5226336"/>
            <a:ext cx="1114651" cy="14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Admin\Мои документы\Downloads\цветы и солнышки\65633907_omp9l0mwug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1357322" cy="11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1"/>
            <a:ext cx="8143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57161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Видеоролик о семье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00037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Древо жизни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14338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Коллаж 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5363" name="Picture 3" descr="G:\на видео\бабочки\0_ce4f0_e6992a66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93802">
            <a:off x="33339" y="4065124"/>
            <a:ext cx="3324994" cy="2420595"/>
          </a:xfrm>
          <a:prstGeom prst="rect">
            <a:avLst/>
          </a:prstGeom>
          <a:noFill/>
        </p:spPr>
      </p:pic>
      <p:pic>
        <p:nvPicPr>
          <p:cNvPr id="9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7143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1008428" cy="10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85776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786058"/>
            <a:ext cx="1298577" cy="12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857232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85749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Мои документы\Downloads\цветы и солнышки\звезд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64357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84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Цитата урока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98110"/>
            <a:ext cx="9036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тату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байлықтың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керегә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нужен клад, когда в семье лад.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35730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Народная мудрость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5" descr="G:\на видео\бабочки\419847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6325">
            <a:off x="12925" y="3285867"/>
            <a:ext cx="4261406" cy="3311075"/>
          </a:xfrm>
          <a:prstGeom prst="rect">
            <a:avLst/>
          </a:prstGeom>
          <a:noFill/>
        </p:spPr>
      </p:pic>
      <p:pic>
        <p:nvPicPr>
          <p:cNvPr id="8" name="Picture 7" descr="C:\Documents and Settings\Admin\Мои документы\Downloads\цветы и солнышки\65633907_omp9l0mwug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6227">
            <a:off x="7295528" y="759331"/>
            <a:ext cx="1387787" cy="122451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071546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Пирогами не углами красна </a:t>
            </a:r>
            <a:r>
              <a:rPr lang="ru-RU" sz="9600" b="1" dirty="0" err="1" smtClean="0">
                <a:solidFill>
                  <a:srgbClr val="7030A0"/>
                </a:solidFill>
                <a:latin typeface="Monotype Corsiva" pitchFamily="66" charset="0"/>
              </a:rPr>
              <a:t>красна</a:t>
            </a:r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 а изба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G:\на видео\бабочки\0_ce4f9_afe88514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83925">
            <a:off x="7118913" y="4877522"/>
            <a:ext cx="1667049" cy="154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08"/>
          </a:xfrm>
          <a:prstGeom prst="rect">
            <a:avLst/>
          </a:prstGeom>
          <a:noFill/>
        </p:spPr>
      </p:pic>
      <p:pic>
        <p:nvPicPr>
          <p:cNvPr id="17410" name="Picture 2" descr="G:\на видео\бабочки\0_ce4fe_e179b3bc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8929718" cy="1971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  <a:latin typeface="Monotype Corsiva" pitchFamily="66" charset="0"/>
              </a:rPr>
              <a:t>Не красна изба углами, а красна пирогами.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dirty="0"/>
          </a:p>
        </p:txBody>
      </p:sp>
      <p:pic>
        <p:nvPicPr>
          <p:cNvPr id="6" name="Picture 7" descr="C:\Documents and Settings\Admin\Мои документы\Downloads\цветы и солнышки\65633907_omp9l0mwug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683">
            <a:off x="7335191" y="283302"/>
            <a:ext cx="1387787" cy="122451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sz="2000" dirty="0"/>
          </a:p>
        </p:txBody>
      </p:sp>
      <p:pic>
        <p:nvPicPr>
          <p:cNvPr id="18434" name="Picture 2" descr="G:\на видео\бабочки\0_ce501_525e9a05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4076">
            <a:off x="-17731" y="4627135"/>
            <a:ext cx="2939414" cy="1876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78581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Лучше в а хорошо гостях дома</a:t>
            </a:r>
            <a:endParaRPr lang="ru-RU" sz="9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9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8436" name="Picture 4" descr="G:\на видео\бабочки\0_ce4f9_afe88514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00487">
            <a:off x="7143263" y="71077"/>
            <a:ext cx="1710659" cy="158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"/>
            <a:ext cx="9144000" cy="6859008"/>
          </a:xfrm>
          <a:prstGeom prst="rect">
            <a:avLst/>
          </a:prstGeom>
          <a:noFill/>
        </p:spPr>
      </p:pic>
      <p:pic>
        <p:nvPicPr>
          <p:cNvPr id="19458" name="Picture 2" descr="G:\на видео\бабочки\0_ce4ee_120cf005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8643998" cy="20716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Разминка. Пословицы и поговорки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571612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В гостях хорошо, а дома лучше</a:t>
            </a:r>
            <a:endParaRPr lang="ru-RU" sz="8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9459" name="Picture 3" descr="G:\на видео\бабочки\0_ce4e9_41f211c2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37574">
            <a:off x="7286644" y="214289"/>
            <a:ext cx="1595440" cy="168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182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2014-01-29T15:29:18Z</dcterms:created>
  <dcterms:modified xsi:type="dcterms:W3CDTF">2014-02-02T16:13:26Z</dcterms:modified>
</cp:coreProperties>
</file>