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5" r:id="rId6"/>
    <p:sldId id="264" r:id="rId7"/>
    <p:sldId id="271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F36C-7FF7-4FD2-BBF7-1A910B527657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784C-D297-424E-A929-76D15BB1F9A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quarter" idx="13" hasCustomPrompt="1"/>
          </p:nvPr>
        </p:nvSpPr>
        <p:spPr>
          <a:xfrm>
            <a:off x="4643438" y="5143500"/>
            <a:ext cx="46037" cy="14287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dirty="0" smtClean="0"/>
              <a:t>     </a:t>
            </a:r>
          </a:p>
        </p:txBody>
      </p:sp>
    </p:spTree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F36C-7FF7-4FD2-BBF7-1A910B527657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784C-D297-424E-A929-76D15BB1F9A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quarter" idx="13" hasCustomPrompt="1"/>
          </p:nvPr>
        </p:nvSpPr>
        <p:spPr>
          <a:xfrm>
            <a:off x="4643438" y="5143500"/>
            <a:ext cx="46037" cy="14287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dirty="0" smtClean="0"/>
              <a:t>    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1357298"/>
            <a:ext cx="82868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к уроку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ознакомлению с окружающим миром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0"/>
            <a:ext cx="114300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42910" y="4500570"/>
            <a:ext cx="7929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специальное (коррекционное) образовательное учреждение для обучающихся воспитанников с ограниченными возможностями здоровья, специальная коррекционная  школа-интернат 7 вида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Московская область, г.Павловский Посад.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Учитель начальных классов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Трухачёва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Г.А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4558" y="3071810"/>
            <a:ext cx="83615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«Дикие и домашние животные»</a:t>
            </a:r>
            <a:endParaRPr lang="ru-RU" sz="44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57224" y="1285860"/>
            <a:ext cx="55721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копытами стучу, стучу.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скачу, скачу.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Грива вьётся на ветру.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3702" y="1571612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конь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3214686"/>
            <a:ext cx="442915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4929198"/>
            <a:ext cx="43577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Хвост крючком,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Нос пятачком.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9256" y="4857760"/>
            <a:ext cx="26532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свинья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1214422"/>
            <a:ext cx="464347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868" y="1214422"/>
            <a:ext cx="50006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говорит, не поёт,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кто к хозяину идёт -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Она знать даёт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3786190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собака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357298"/>
            <a:ext cx="3214710" cy="47149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20" y="3929066"/>
            <a:ext cx="450059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мышь, не птица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лесу резвится.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деревьях живёт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орешки грызёт.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928802"/>
            <a:ext cx="23439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белка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285860"/>
            <a:ext cx="471487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928794" y="607199"/>
            <a:ext cx="5429288" cy="20621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Заплелись густые травы.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Закудрявились луга.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 и сам я весь кудрявый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Даже завитком рога.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04" y="2857496"/>
            <a:ext cx="6000792" cy="353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643042" y="5643578"/>
            <a:ext cx="1500198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баран</a:t>
            </a:r>
            <a:endParaRPr lang="ru-RU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43042" y="2285992"/>
            <a:ext cx="5715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Использованы интернет - ресурсы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714744" y="1643050"/>
            <a:ext cx="50006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Посмотрите-ка какая -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Вся горит, как золотая.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Ходит в шубке дорогой,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Хвост пушистый и большой.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29190" y="4357694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Лиса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428736"/>
            <a:ext cx="321469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3108" y="1428736"/>
            <a:ext cx="55721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Рыжий молокозавод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День жует и ночь жуёт.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Ведь траву не так легко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Переделать в молоко.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4286256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Корова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643314"/>
            <a:ext cx="342901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14546" y="1071546"/>
            <a:ext cx="64294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Летом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бродит без дороги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Между сосен и берёз,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зимой он спит в берлоге.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мороза прячет нос.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9224" y="4214818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Медведь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357562"/>
            <a:ext cx="4143404" cy="307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857620" y="1714488"/>
            <a:ext cx="500066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косого нет берлоги,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нужна ему нора.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врагов спасают ноги,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от голода - кора.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428736"/>
            <a:ext cx="328614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43570" y="4500570"/>
            <a:ext cx="1670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Заяц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571604" y="1357298"/>
            <a:ext cx="607557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овчарку он похож: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 ни зуб - то острый нож!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 бежит, оскалив пасть.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овцу готов напасть.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2264" y="4357694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Волк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3857628"/>
            <a:ext cx="335758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286124"/>
            <a:ext cx="4881590" cy="285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85852" y="1183503"/>
            <a:ext cx="728667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пушистый, большой, полосатый.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Мне кот Васька прямая родня.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 при встрече прошу вас, ребята,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чешите за ушком меня.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60" y="4214818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тигр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3286124"/>
            <a:ext cx="628654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в доме есть мышата,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 зовут меня, ребята,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Если ж в доме есть сметана -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Меня гонят из чулана.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Лучше бы наоборот,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Проворчал усатый...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3438" y="5572140"/>
            <a:ext cx="1399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0"/>
            <a:ext cx="564360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1285860"/>
            <a:ext cx="85011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Кто ни в жару, ни в стужу не снимает шубу?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2214554"/>
            <a:ext cx="442915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868" y="4714884"/>
            <a:ext cx="235745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Овца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341</Words>
  <Application>Microsoft Office PowerPoint</Application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Танюша</cp:lastModifiedBy>
  <cp:revision>30</cp:revision>
  <dcterms:created xsi:type="dcterms:W3CDTF">2013-04-10T15:52:14Z</dcterms:created>
  <dcterms:modified xsi:type="dcterms:W3CDTF">2013-04-20T09:52:58Z</dcterms:modified>
</cp:coreProperties>
</file>