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95" r:id="rId4"/>
    <p:sldId id="290" r:id="rId5"/>
    <p:sldId id="277" r:id="rId6"/>
    <p:sldId id="270" r:id="rId7"/>
    <p:sldId id="281" r:id="rId8"/>
    <p:sldId id="280" r:id="rId9"/>
    <p:sldId id="282" r:id="rId10"/>
    <p:sldId id="298" r:id="rId11"/>
    <p:sldId id="286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4A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4965-D1A8-461B-95A8-64AE8343CD7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0516-65AF-4B99-AF4D-1A5DEDD07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484E9-B223-475F-92F4-FFFF3EAA6B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zumniki.ru/stihi_pro_le_derevya.html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ru.wikipedia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" TargetMode="External"/><Relationship Id="rId11" Type="http://schemas.openxmlformats.org/officeDocument/2006/relationships/hyperlink" Target="http://animashki.yandex.ru/" TargetMode="External"/><Relationship Id="rId5" Type="http://schemas.openxmlformats.org/officeDocument/2006/relationships/hyperlink" Target="http://900igr.net/photo/chelovek/Pravila-v-lesu.files/014-Ne-zabiraj-iz-lesa-domoj-zhivotnykh.html" TargetMode="External"/><Relationship Id="rId10" Type="http://schemas.openxmlformats.org/officeDocument/2006/relationships/hyperlink" Target="http://images.google.ru/" TargetMode="External"/><Relationship Id="rId4" Type="http://schemas.openxmlformats.org/officeDocument/2006/relationships/hyperlink" Target="mailto:alenadar-2@mail.ru" TargetMode="External"/><Relationship Id="rId9" Type="http://schemas.openxmlformats.org/officeDocument/2006/relationships/hyperlink" Target="http://allforchildren.ru/kidfun/riddles_forest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4\&#1056;&#1072;&#1073;&#1086;&#1095;&#1080;&#1081;%20&#1089;&#1090;&#1086;&#1083;\&#1052;&#1077;&#1090;&#1086;&#1076;&#1080;&#1095;&#1077;&#1089;&#1082;&#1072;&#1103;%20&#1088;&#1072;&#1079;&#1088;&#1072;&#1073;&#1086;&#1090;&#1082;&#1072;\&#1051;&#1077;&#1089;&#1085;&#1086;&#1081;%20&#1087;&#1086;&#1078;&#1072;&#1088;%20&#1074;%20&#1057;&#1072;&#1084;&#1072;&#1088;&#1089;&#1082;&#1086;&#1081;%20&#1086;&#1073;&#1083;&#1072;&#1089;&#1090;&#1080;%20&#1089;&#1078;&#1072;&#1090;.wmv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0"/>
            <a:ext cx="9168000" cy="6876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4810" y="2857496"/>
            <a:ext cx="728161" cy="833437"/>
          </a:xfrm>
          <a:prstGeom prst="rect">
            <a:avLst/>
          </a:prstGeom>
          <a:noFill/>
        </p:spPr>
      </p:pic>
      <p:pic>
        <p:nvPicPr>
          <p:cNvPr id="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500306"/>
            <a:ext cx="728161" cy="833437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143248"/>
            <a:ext cx="942975" cy="1190625"/>
          </a:xfrm>
          <a:prstGeom prst="rect">
            <a:avLst/>
          </a:prstGeom>
          <a:noFill/>
        </p:spPr>
      </p:pic>
      <p:pic>
        <p:nvPicPr>
          <p:cNvPr id="11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3357562"/>
            <a:ext cx="942975" cy="1190625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анимация\topl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857356" cy="1846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00166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4714884"/>
            <a:ext cx="7143800" cy="107157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8413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cs typeface="Times New Roman" pitchFamily="18" charset="0"/>
              </a:rPr>
              <a:t>О, если бы лес умел говорить! </a:t>
            </a:r>
            <a:endParaRPr lang="ru-RU" sz="40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5643578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часть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 презентации: методист отдела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экопросвещения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БУ Природный парк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Нумто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 Шишкова Елена Николаевна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Белоярский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butterfly1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5647814" y="3067566"/>
            <a:ext cx="848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butterfly1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36781">
            <a:off x="6757976" y="1042473"/>
            <a:ext cx="848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butterfly1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1933038" y="1210178"/>
            <a:ext cx="848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5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307181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МАМА\природа, фото\6147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8" descr="MCj0123235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143512"/>
            <a:ext cx="1257280" cy="1482453"/>
          </a:xfrm>
          <a:prstGeom prst="rect">
            <a:avLst/>
          </a:prstGeom>
          <a:noFill/>
        </p:spPr>
      </p:pic>
      <p:pic>
        <p:nvPicPr>
          <p:cNvPr id="4" name="Picture 12" descr="mushrooms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5500702"/>
            <a:ext cx="1643042" cy="123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mushrooms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5429264"/>
            <a:ext cx="1142976" cy="8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193548000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5143512"/>
            <a:ext cx="1285884" cy="1103247"/>
          </a:xfrm>
          <a:prstGeom prst="rect">
            <a:avLst/>
          </a:prstGeom>
          <a:noFill/>
        </p:spPr>
      </p:pic>
      <p:pic>
        <p:nvPicPr>
          <p:cNvPr id="7" name="Picture 10" descr="MCj02462090000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5432727"/>
            <a:ext cx="1103308" cy="1425273"/>
          </a:xfrm>
          <a:prstGeom prst="rect">
            <a:avLst/>
          </a:prstGeom>
          <a:noFill/>
        </p:spPr>
      </p:pic>
      <p:pic>
        <p:nvPicPr>
          <p:cNvPr id="8" name="Picture 5" descr="MCj01935760000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29554" y="5656204"/>
            <a:ext cx="1214446" cy="1201796"/>
          </a:xfrm>
          <a:prstGeom prst="rect">
            <a:avLst/>
          </a:prstGeom>
          <a:noFill/>
        </p:spPr>
      </p:pic>
      <p:pic>
        <p:nvPicPr>
          <p:cNvPr id="9" name="Picture 7" descr="MCj01230370000[1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7620" y="5337958"/>
            <a:ext cx="1268409" cy="15200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142852"/>
            <a:ext cx="881054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 откроет свои тайны только тому, кто приходит с добром.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если мы все вместе будем беречь лес, он обязательно нас щедро одарит!!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1071563" y="1357313"/>
            <a:ext cx="742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714356"/>
            <a:ext cx="8001056" cy="60324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 презентации: методист отдела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экопросвещения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БУ Природный парк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Нумто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 Шишкова Елена Николаевна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Белоярский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alenadar-2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Стихотворение «Лес», автор  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Погореловский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Природа края  в художественной литературе: Животный мир/ сост. О.Н.Гаврилова.- Тюмень: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СофтДизайн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1997.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Природа края  в художественной литературе: Растительный мир/ сост. О.Н.Гаврилова.- Тюмень: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СофтДизайн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1997.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ресурсы Интернет-сайтов: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http://900igr.net/photo/chelovek/Pravila-v-lesu.files/014-Ne-zabiraj-iz-lesa-domoj-zhivotnykh.html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http://ru.wikipedia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http://www.razumniki.ru/stihi_pro_le_derevya.html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http://allforchildren.ru/kidfun/riddles_forest.php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http://images.google.ru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animashki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yandex.ru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400" b="1" dirty="0"/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214290"/>
            <a:ext cx="842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мы с вами и познакомились с некоторыми жителями леса. Ведь им так хорошо живется в  своем лесном доме! Но не всегда им спокойно, их подстерегает много опасностей.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85728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66" y="35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4" descr="C:\Documents and Settings\User4\Рабочий стол\Фото\фото-работа\анимации\17hhh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357298"/>
            <a:ext cx="7500990" cy="538348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4\Рабочий стол\Фото\фото-работа\фото из презентаций\Forestfir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 из самых опасных и разрушительных – лесной пожар. Лесной пожар не только лишает их пищи, но и вынуждает покинуть любимое для них место –дом!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ll Users\Документы\772833267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071678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4\Рабочий стол\pozhar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Лесной пожар в Самарской области сжа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28662" y="714356"/>
            <a:ext cx="7381916" cy="553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4\Рабочий стол\Фото\фото-работа\фото из презентаций\pojar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User4\Рабочий стол\Фото\фото-работа\фото из презентаций\07-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3115218"/>
            <a:ext cx="3571867" cy="3742781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4290"/>
            <a:ext cx="40719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берите в руки спички!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лес, звериный дом,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пылал нигде огнём,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не плакали букашки,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теряли гнёзда пташки,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лишь пели песни птички,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берите в руки спички!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User4\Рабочий стол\Фото\фото-работа\фото из презентаций\stixi-dlya-detej-pravila-pozharnoj-bezopasnosti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8715436" cy="65376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214290"/>
            <a:ext cx="464347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ведь очень часто мы с вами бываем виноваты в этом!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вспомним несколько правил поведения на природе: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71612"/>
            <a:ext cx="7550485" cy="503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68538" y="428604"/>
            <a:ext cx="4913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оставляй мусор в лесу</a:t>
            </a: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643050"/>
            <a:ext cx="7054901" cy="470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642918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бейте стекло в лесу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785794"/>
            <a:ext cx="5688263" cy="3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5750" y="21429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folHlink"/>
                </a:solidFill>
                <a:latin typeface="Calibri" pitchFamily="34" charset="0"/>
              </a:rPr>
              <a:t>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разжигай костёр в лесу без взрослых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313" y="4572008"/>
            <a:ext cx="43576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 взрослых с огнём развлекаться опасно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Закончиться может забава ужасно.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лесу очень сухо бывает порой,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Костёр обернётся серьёзной бедой!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4500569"/>
            <a:ext cx="4714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Представьте, что пламя легко разгорится,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Начнет полыхать, разбегаться, искрится-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потушить невозможно тогда…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Пожары лесные – большая беда!</a:t>
            </a: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331</Words>
  <Application>Microsoft Office PowerPoint</Application>
  <PresentationFormat>Экран (4:3)</PresentationFormat>
  <Paragraphs>48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subject>О если бы лес умел говорить...!</dc:subject>
  <dc:creator>Елена Шишкова</dc:creator>
  <cp:lastModifiedBy>Елена Шишкова</cp:lastModifiedBy>
  <cp:revision>328</cp:revision>
  <dcterms:modified xsi:type="dcterms:W3CDTF">2013-03-14T09:54:14Z</dcterms:modified>
</cp:coreProperties>
</file>