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9" r:id="rId4"/>
    <p:sldId id="276" r:id="rId5"/>
    <p:sldId id="259" r:id="rId6"/>
    <p:sldId id="263" r:id="rId7"/>
    <p:sldId id="260" r:id="rId8"/>
    <p:sldId id="266" r:id="rId9"/>
    <p:sldId id="265" r:id="rId10"/>
    <p:sldId id="268" r:id="rId11"/>
    <p:sldId id="271" r:id="rId12"/>
    <p:sldId id="267" r:id="rId13"/>
    <p:sldId id="269" r:id="rId14"/>
    <p:sldId id="273" r:id="rId15"/>
    <p:sldId id="29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4A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24965-D1A8-461B-95A8-64AE8343CD7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70516-65AF-4B99-AF4D-1A5DEDD07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3.gif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openxmlformats.org/officeDocument/2006/relationships/image" Target="../media/image4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gif"/><Relationship Id="rId3" Type="http://schemas.openxmlformats.org/officeDocument/2006/relationships/image" Target="../media/image6.gif"/><Relationship Id="rId7" Type="http://schemas.openxmlformats.org/officeDocument/2006/relationships/image" Target="../media/image14.gif"/><Relationship Id="rId12" Type="http://schemas.openxmlformats.org/officeDocument/2006/relationships/image" Target="../media/image19.png"/><Relationship Id="rId17" Type="http://schemas.openxmlformats.org/officeDocument/2006/relationships/image" Target="../media/image23.gif"/><Relationship Id="rId2" Type="http://schemas.openxmlformats.org/officeDocument/2006/relationships/image" Target="../media/image10.jpeg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5" Type="http://schemas.openxmlformats.org/officeDocument/2006/relationships/hyperlink" Target="http://smiles.33b.ru/smile.103887.html" TargetMode="External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Relationship Id="rId14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image" Target="../media/image33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34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МАМА\анимация\CL-13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000" y="0"/>
            <a:ext cx="9168000" cy="6876000"/>
          </a:xfrm>
          <a:prstGeom prst="rect">
            <a:avLst/>
          </a:prstGeom>
          <a:noFill/>
        </p:spPr>
      </p:pic>
      <p:pic>
        <p:nvPicPr>
          <p:cNvPr id="1028" name="Picture 4" descr="C:\Documents and Settings\Кирил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34810" y="2857496"/>
            <a:ext cx="728161" cy="833437"/>
          </a:xfrm>
          <a:prstGeom prst="rect">
            <a:avLst/>
          </a:prstGeom>
          <a:noFill/>
        </p:spPr>
      </p:pic>
      <p:pic>
        <p:nvPicPr>
          <p:cNvPr id="8" name="Picture 4" descr="C:\Documents and Settings\Кирил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500306"/>
            <a:ext cx="728161" cy="833437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3143248"/>
            <a:ext cx="942975" cy="1190625"/>
          </a:xfrm>
          <a:prstGeom prst="rect">
            <a:avLst/>
          </a:prstGeom>
          <a:noFill/>
        </p:spPr>
      </p:pic>
      <p:pic>
        <p:nvPicPr>
          <p:cNvPr id="11" name="Picture 5" descr="C:\Documents and Settings\Кирил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3357562"/>
            <a:ext cx="942975" cy="1190625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МАМА\анимация\topl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857356" cy="1846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500166" y="50720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1538" y="4714884"/>
            <a:ext cx="7143800" cy="107157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28413"/>
              </a:avLst>
            </a:prstTxWarp>
            <a:spAutoFit/>
          </a:bodyPr>
          <a:lstStyle/>
          <a:p>
            <a:pPr algn="ctr"/>
            <a:r>
              <a:rPr lang="ru-RU" sz="4000" b="1" dirty="0" smtClean="0">
                <a:cs typeface="Times New Roman" pitchFamily="18" charset="0"/>
              </a:rPr>
              <a:t>О, если бы лес умел говорить! </a:t>
            </a:r>
            <a:endParaRPr lang="ru-RU" sz="4000" b="1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744" y="5786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5643578"/>
            <a:ext cx="5214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часть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презентации: методист отдела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экопросвещения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БУ Природный парк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Нумто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 Шишкова Елена Николаевна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Белоярский 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butterfly1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5647814" y="3067566"/>
            <a:ext cx="84876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butterfly1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236781">
            <a:off x="6757976" y="1042473"/>
            <a:ext cx="84876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butterfly1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1933038" y="1210178"/>
            <a:ext cx="84876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5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36" y="3071810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Фото\фото-работа\фото из презентаций\Рисунок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User4\Рабочий стол\Фото\фото-работа\фото птицы из презентаций\Рисунок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1714488"/>
            <a:ext cx="5119690" cy="40957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42852"/>
            <a:ext cx="50720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Угадайте, что за птица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Света яркого боится,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Клюв крючком, глаз пятачком?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600076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Documents and Settings\5\Рабочий стол\анимации\595.gif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2976" y="3429000"/>
            <a:ext cx="1643074" cy="125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филин.wav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58214" y="635795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asek1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3143248"/>
            <a:ext cx="272732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8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Фото\фото-работа\фото из презентаций\Рисунок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Documents and Settings\User4\Рабочий стол\Фото\фото-работа\фото животные из презентаций\589469_norma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82848" y="1500174"/>
            <a:ext cx="3881752" cy="5168013"/>
          </a:xfrm>
          <a:prstGeom prst="rect">
            <a:avLst/>
          </a:prstGeom>
          <a:noFill/>
        </p:spPr>
      </p:pic>
      <p:pic>
        <p:nvPicPr>
          <p:cNvPr id="5" name="Рисунок 4" descr="C:\Documents and Settings\5\Рабочий стол\анимации\squirrel001.g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2285992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285728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по соснам и по елям ловко скачет, ветки гнёт, видит,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шишки где поспели, и себе в дупло несёт?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611541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 descr="nasek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071810"/>
            <a:ext cx="272732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Фото\фото-работа\фото из презентаций\Рисунок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Documents and Settings\User4\Рабочий стол\Фото\фото-работа\фото животные из презентаций\35247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2428868"/>
            <a:ext cx="5104910" cy="4003851"/>
          </a:xfrm>
          <a:prstGeom prst="rect">
            <a:avLst/>
          </a:prstGeom>
          <a:noFill/>
        </p:spPr>
      </p:pic>
      <p:pic>
        <p:nvPicPr>
          <p:cNvPr id="6" name="Рисунок 5" descr="C:\Documents and Settings\5\Рабочий стол\анимации\hare013.g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3643314"/>
            <a:ext cx="1857388" cy="19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214290"/>
            <a:ext cx="5357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 бед таят леса.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Волк, медведь там и лиса!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 зверек живет в тревоге,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беды уносит ноги...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Ну-ка, быстро отгадай-ка,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зверек зовется? ...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6215082"/>
            <a:ext cx="1143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Заяц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 descr="nasek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3143248"/>
            <a:ext cx="272732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Фото\фото-работа\фото из презентаций\Рисунок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642918"/>
            <a:ext cx="4500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деревьями, кустами,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Промелькнуло будто пламя,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Промелькнуло, пробежало...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Нет ни дыма, ни пожара.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13" y="600076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Documents and Settings\User4\Рабочий стол\Фото\фото-работа\фото животные из презентаций\003432010040906013618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85728"/>
            <a:ext cx="3738647" cy="5604525"/>
          </a:xfrm>
          <a:prstGeom prst="rect">
            <a:avLst/>
          </a:prstGeom>
          <a:noFill/>
        </p:spPr>
      </p:pic>
      <p:pic>
        <p:nvPicPr>
          <p:cNvPr id="8" name="Рисунок 7" descr="C:\Documents and Settings\5\Рабочий стол\анимации\731.g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5072074"/>
            <a:ext cx="1714512" cy="132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asek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3" y="3000375"/>
            <a:ext cx="272732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Фото\фото-работа\фото из презентаций\Рисунок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3643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осенью холодной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Ходит хмурый и голодный?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User4\Рабочий стол\Фото\фото-работа\фото животные из презентаций\Рисунок1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1357298"/>
            <a:ext cx="6096043" cy="4572032"/>
          </a:xfrm>
          <a:prstGeom prst="rect">
            <a:avLst/>
          </a:prstGeom>
          <a:noFill/>
        </p:spPr>
      </p:pic>
      <p:pic>
        <p:nvPicPr>
          <p:cNvPr id="6" name="Рисунок 5" descr="C:\Documents and Settings\5\Рабочий стол\animal04.jpg"/>
          <p:cNvPicPr/>
          <p:nvPr/>
        </p:nvPicPr>
        <p:blipFill>
          <a:blip r:embed="rId5" cstate="email"/>
          <a:srcRect b="9920"/>
          <a:stretch>
            <a:fillRect/>
          </a:stretch>
        </p:blipFill>
        <p:spPr bwMode="auto">
          <a:xfrm>
            <a:off x="7643834" y="214290"/>
            <a:ext cx="89408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0" y="614364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Волк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 descr="nasek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3" y="2829677"/>
            <a:ext cx="2857489" cy="374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Фото\фото-работа\фото из презентаций\Рисунок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 descr="muraveyni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2000240"/>
            <a:ext cx="5885979" cy="451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86000" y="21429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Возле ёлок из иголок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Летним днём построен дом,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травой не виден он,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жильцов в нём миллион.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7" descr="4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1714488"/>
            <a:ext cx="628654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4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0" y="6500834"/>
            <a:ext cx="642942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4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-1071602" y="4000504"/>
            <a:ext cx="500066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4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5214943" y="4000508"/>
            <a:ext cx="485778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48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2857496"/>
            <a:ext cx="60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48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5143512"/>
            <a:ext cx="60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48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4143380"/>
            <a:ext cx="60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48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6" y="4357694"/>
            <a:ext cx="60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48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6" y="3214686"/>
            <a:ext cx="60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48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3214686"/>
            <a:ext cx="60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48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35799">
            <a:off x="2731195" y="5235247"/>
            <a:ext cx="60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48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71670" y="4357694"/>
            <a:ext cx="60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48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50" y="3786190"/>
            <a:ext cx="60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48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4786322"/>
            <a:ext cx="60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48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5286380" y="4929198"/>
            <a:ext cx="576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 descr="48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4572000" y="3571876"/>
            <a:ext cx="576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1" descr="48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3643306" y="5143512"/>
            <a:ext cx="576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48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3286116" y="4000504"/>
            <a:ext cx="576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1" descr="48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3000364" y="5572140"/>
            <a:ext cx="576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 descr="48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500298" y="4572008"/>
            <a:ext cx="576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 descr="48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5715008" y="4357694"/>
            <a:ext cx="576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 descr="48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6000760" y="3714752"/>
            <a:ext cx="576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1" descr="48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5214942" y="3429000"/>
            <a:ext cx="576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143504" y="592933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Муравейник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4" name="Picture 9" descr="nasek1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313" y="3000375"/>
            <a:ext cx="272732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orest.wav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6429396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мульт мать-и- мачеха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43834" y="5429264"/>
            <a:ext cx="1301745" cy="13017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4\Рабочий стол\Фото\фото-работа\фото из презентаций\Рисунок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4" descr="5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3667122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butterfly1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076828" y="2281230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jiv235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15935">
            <a:off x="6504611" y="1399629"/>
            <a:ext cx="15240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божьи коровки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5857892"/>
            <a:ext cx="2219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3a5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0298" y="5072074"/>
            <a:ext cx="114300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16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2214546" y="3214686"/>
            <a:ext cx="8270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23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0629" y="5042338"/>
            <a:ext cx="1000132" cy="74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0" descr="63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57620" y="1071546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jo09hs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929454" y="5643578"/>
            <a:ext cx="203029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c5eb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5143512"/>
            <a:ext cx="1643042" cy="154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jiv235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320370">
            <a:off x="419414" y="2031352"/>
            <a:ext cx="15240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0" descr="63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00430" y="1285860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0" descr="63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86248" y="785794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0" descr="63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000496" y="1500174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0" descr="63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72000" y="1071546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0" descr="63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00562" y="1643050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0" descr="63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00628" y="1357298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2" descr="http://animashky.ru/flist/objiv/311/107.gif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214414" y="357166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animashky.ru/flist/objiv/311/31.gif"/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572396" y="428604"/>
            <a:ext cx="643196" cy="63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://s10.rimg.info/b6b843d205df74075588632f9c2ec2d1.gif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072198" y="500042"/>
            <a:ext cx="571504" cy="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Documents and Settings\5\Рабочий стол\анимации\squirrel001.gif"/>
          <p:cNvPicPr/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714612" y="428604"/>
            <a:ext cx="7858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4\Рабочий стол\Фото\фото-работа\фото из презентаций\shor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85786" y="571480"/>
            <a:ext cx="79296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Давайте с вами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познакомимся с лесными обитателями, отгадав несколько загадок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Фото\фото-работа\фото из презентаций\Рисунок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571480"/>
            <a:ext cx="6529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Маленький Тимошка, голова да ножка,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подрастет немножко, попадет в лукошко.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5\Рабочий стол\анимации\squirrel046.gif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68" y="4286256"/>
            <a:ext cx="2000232" cy="223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User4\Рабочий стол\1967987000ba143e4ffdbe02f3cf0e0326b4efe86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2214554"/>
            <a:ext cx="6000792" cy="45005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86380" y="607220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9" descr="nasek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281362"/>
            <a:ext cx="272732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Фото\фото-работа\фото из презентаций\Рисунок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642918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Подмигнет тебе украдкой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травы фонарик сладкий.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Documents and Settings\Viktor\Рабочий стол\фото-работа\ЗЕМЛЯНИКА\b6ff0bc103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88560" y="571480"/>
            <a:ext cx="4293488" cy="606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0" y="607220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Земляника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nasek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2857496"/>
            <a:ext cx="2928927" cy="384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Фото\фото-работа\фото из презентаций\Рисунок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214290"/>
            <a:ext cx="5072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листом на каждой ветке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Сидят маленькие детки.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Тот, кто деток соберет,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Руки вымажет и рот.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4\Рабочий стол\Фото\фото-работа\фото ягоды\0_3b0e9_b508a007_-3-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1571612"/>
            <a:ext cx="5797017" cy="43767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72066" y="6000768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nasek1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3000375"/>
            <a:ext cx="272732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:\клипарты\еда раст\b527c75a4d7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8766" y="2214554"/>
            <a:ext cx="2201598" cy="21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Фото\фото-работа\фото из презентаций\Рисунок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User4\Рабочий стол\Фото\фото-работа\фото птицы из презентаций\детял1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77142" y="857232"/>
            <a:ext cx="3770415" cy="57626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Черный жилет, красный берет, нос,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топор, хвост как упор.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600076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Дятел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дятел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528" y="635795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nasek1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3000375"/>
            <a:ext cx="272732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9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4\Рабочий стол\1235490759_magical20fore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Фото\фото-работа\фото из презентаций\Рисунок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User4\Рабочий стол\Фото\фото-работа\фото птицы из презентаций\Рисунок6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1285860"/>
            <a:ext cx="5541292" cy="46081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Птица эта не поет, гнезд она себе не вьет,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яйцо всегда одно не в свое кладет гнездо.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604397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Кукушка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uku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6776" y="628652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nasek1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3000375"/>
            <a:ext cx="272732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184</Words>
  <Application>Microsoft Office PowerPoint</Application>
  <PresentationFormat>Экран (4:3)</PresentationFormat>
  <Paragraphs>37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</dc:title>
  <dc:subject>О если бы лес умел говорить...!</dc:subject>
  <dc:creator>Елена Шишкова</dc:creator>
  <cp:lastModifiedBy>Елена Шишкова</cp:lastModifiedBy>
  <cp:revision>329</cp:revision>
  <dcterms:modified xsi:type="dcterms:W3CDTF">2013-03-14T09:53:48Z</dcterms:modified>
</cp:coreProperties>
</file>