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Алексеева НА\Занятия\Мероприятие День нар единства\Слайды\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4309"/>
            <a:ext cx="8715436" cy="63622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Скульптор Иван </a:t>
            </a:r>
            <a:r>
              <a:rPr lang="ru-RU" dirty="0" err="1" smtClean="0"/>
              <a:t>Мартос</a:t>
            </a:r>
            <a:endParaRPr lang="ru-RU" dirty="0"/>
          </a:p>
        </p:txBody>
      </p:sp>
      <p:pic>
        <p:nvPicPr>
          <p:cNvPr id="10242" name="Picture 2" descr="C:\Users\УЧИТЕЛЬ\Desktop\Алексеева НА\Занятия\Мероприятие День нар единства\Слайды\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285860"/>
            <a:ext cx="429592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Минину и Пожарскому на Красной площади в Москве</a:t>
            </a:r>
            <a:endParaRPr lang="ru-RU" dirty="0"/>
          </a:p>
        </p:txBody>
      </p:sp>
      <p:pic>
        <p:nvPicPr>
          <p:cNvPr id="11266" name="Picture 2" descr="C:\Users\УЧИТЕЛЬ\Desktop\Алексеева НА\Занятия\Мероприятие День нар единства\Слайды\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785926"/>
            <a:ext cx="739383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Минину и Пожарскому в Нижнем Новгороде</a:t>
            </a:r>
            <a:endParaRPr lang="ru-RU" dirty="0"/>
          </a:p>
        </p:txBody>
      </p:sp>
      <p:pic>
        <p:nvPicPr>
          <p:cNvPr id="12290" name="Picture 2" descr="C:\Users\УЧИТЕЛЬ\Desktop\Алексеева НА\Занятия\Мероприятие День нар единства\Слайды\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69338"/>
            <a:ext cx="7072362" cy="472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Враги-поляки</a:t>
            </a:r>
            <a:endParaRPr lang="ru-RU" dirty="0"/>
          </a:p>
        </p:txBody>
      </p:sp>
      <p:pic>
        <p:nvPicPr>
          <p:cNvPr id="2050" name="Picture 2" descr="C:\Users\УЧИТЕЛЬ\Desktop\Алексеева НА\Занятия\Мероприятие День нар единства\Слайды\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902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Враги уничтожали все на своем пути</a:t>
            </a:r>
            <a:endParaRPr lang="ru-RU" dirty="0"/>
          </a:p>
        </p:txBody>
      </p:sp>
      <p:pic>
        <p:nvPicPr>
          <p:cNvPr id="3075" name="Picture 3" descr="C:\Users\УЧИТЕЛЬ\Desktop\Алексеева НА\Занятия\Мероприятие День нар единства\Слайды\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858180" cy="52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Русское государство гибнет…</a:t>
            </a:r>
            <a:endParaRPr lang="ru-RU" dirty="0"/>
          </a:p>
        </p:txBody>
      </p:sp>
      <p:pic>
        <p:nvPicPr>
          <p:cNvPr id="4098" name="Picture 2" descr="C:\Users\УЧИТЕЛЬ\Desktop\Алексеева НА\Занятия\Мероприятие День нар единства\Слайды\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58048" cy="481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Кузьма Минин призывает народ объединиться для борьбы с врагами</a:t>
            </a:r>
            <a:endParaRPr lang="ru-RU" dirty="0"/>
          </a:p>
        </p:txBody>
      </p:sp>
      <p:pic>
        <p:nvPicPr>
          <p:cNvPr id="5122" name="Picture 2" descr="C:\Users\УЧИТЕЛЬ\Desktop\Алексеева НА\Занятия\Мероприятие День нар единства\Слайды\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03849"/>
            <a:ext cx="6506338" cy="501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пожертвований на ополчение</a:t>
            </a:r>
            <a:endParaRPr lang="ru-RU" dirty="0"/>
          </a:p>
        </p:txBody>
      </p:sp>
      <p:pic>
        <p:nvPicPr>
          <p:cNvPr id="6146" name="Picture 2" descr="C:\Users\УЧИТЕЛЬ\Desktop\Алексеева НА\Занятия\Мероприятие День нар единства\Слайды\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474962"/>
            <a:ext cx="4500594" cy="529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Князь Пожарский возглавил ополчение</a:t>
            </a:r>
            <a:endParaRPr lang="ru-RU" dirty="0"/>
          </a:p>
        </p:txBody>
      </p:sp>
      <p:pic>
        <p:nvPicPr>
          <p:cNvPr id="7170" name="Picture 2" descr="C:\Users\УЧИТЕЛЬ\Desktop\Алексеева НА\Занятия\Мероприятие День нар единства\Слайды\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47975"/>
            <a:ext cx="3714776" cy="532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Минин и Пожарский</a:t>
            </a:r>
            <a:endParaRPr lang="ru-RU" dirty="0"/>
          </a:p>
        </p:txBody>
      </p:sp>
      <p:pic>
        <p:nvPicPr>
          <p:cNvPr id="8194" name="Picture 2" descr="C:\Users\УЧИТЕЛЬ\Desktop\Алексеева НА\Занятия\Мероприятие День нар единства\Слайды\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428736"/>
            <a:ext cx="778298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Минин и Пожарский - герои, которыми мы всегда будем гордиться</a:t>
            </a:r>
            <a:endParaRPr lang="ru-RU" dirty="0"/>
          </a:p>
        </p:txBody>
      </p:sp>
      <p:pic>
        <p:nvPicPr>
          <p:cNvPr id="9218" name="Picture 2" descr="C:\Users\УЧИТЕЛЬ\Desktop\Алексеева НА\Занятия\Мероприятие День нар единства\Слайды\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02040"/>
            <a:ext cx="5857916" cy="509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61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Враги-поляки</vt:lpstr>
      <vt:lpstr>Враги уничтожали все на своем пути</vt:lpstr>
      <vt:lpstr>Русское государство гибнет…</vt:lpstr>
      <vt:lpstr>Кузьма Минин призывает народ объединиться для борьбы с врагами</vt:lpstr>
      <vt:lpstr>Сбор пожертвований на ополчение</vt:lpstr>
      <vt:lpstr>Князь Пожарский возглавил ополчение</vt:lpstr>
      <vt:lpstr>Минин и Пожарский</vt:lpstr>
      <vt:lpstr>Минин и Пожарский - герои, которыми мы всегда будем гордиться</vt:lpstr>
      <vt:lpstr>Скульптор Иван Мартос</vt:lpstr>
      <vt:lpstr>Памятник Минину и Пожарскому на Красной площади в Москве</vt:lpstr>
      <vt:lpstr>Памятник Минину и Пожарскому в Нижнем Новгороде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19</cp:revision>
  <dcterms:created xsi:type="dcterms:W3CDTF">2014-02-24T16:24:46Z</dcterms:created>
  <dcterms:modified xsi:type="dcterms:W3CDTF">2014-03-27T12:27:05Z</dcterms:modified>
</cp:coreProperties>
</file>