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63" r:id="rId6"/>
    <p:sldId id="262" r:id="rId7"/>
    <p:sldId id="265" r:id="rId8"/>
    <p:sldId id="266" r:id="rId9"/>
    <p:sldId id="264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F0A08-9A63-4DFA-B5A4-E3570041C23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7F23-3FB8-4835-A856-40E5E7B808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7002-2093-4C97-AA60-53C56B67FB2B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5184-F884-4EC6-A9C2-EE7A9F73FC2E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99D3-8CEE-4236-ADE8-231FAD473085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CF44-A5BB-46AB-A4B6-66A62858AF32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6BC9-B71E-4DF9-9CA4-22EA486D61C0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C8D2-DC24-4861-8ABB-A6002D319E6C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AE39-C39F-409C-A9BF-01DFD1E59C6E}" type="datetime1">
              <a:rPr lang="ru-RU" smtClean="0"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D587-F729-4534-9173-13AE83BB39FD}" type="datetime1">
              <a:rPr lang="ru-RU" smtClean="0"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7CC1-4B7C-4768-9589-0EE2D71D4411}" type="datetime1">
              <a:rPr lang="ru-RU" smtClean="0"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C1E7-78D0-4CCA-997B-DCBECF7D3402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CF43-1471-4F7D-B8E6-146B3413B53B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D367-2900-415A-9878-AF39BEEC605F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Алферова Мария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6731-944B-4C17-A73E-70329579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Живые клетки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schools.keldysh.ru/sch1964/projects/project3/pic/klet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2190750" cy="310515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DAA7-27E7-4B1E-9281-F812FCE37A18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части клетки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611560" y="2420888"/>
            <a:ext cx="4536504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55776" y="3501008"/>
            <a:ext cx="648072" cy="43204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2768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Оболочка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64502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Цитоплазма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50131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Ядро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716016" y="2636912"/>
            <a:ext cx="792088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499992" y="3861048"/>
            <a:ext cx="115212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 flipV="1">
            <a:off x="2987824" y="3789040"/>
            <a:ext cx="2736304" cy="14857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87B9-3505-46F6-BEE1-A238DA312406}" type="datetime1">
              <a:rPr lang="ru-RU" smtClean="0"/>
              <a:t>18.03.2013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Разнообразие клеток человека</a:t>
            </a:r>
            <a:endParaRPr lang="ru-RU" b="1" dirty="0"/>
          </a:p>
        </p:txBody>
      </p:sp>
      <p:pic>
        <p:nvPicPr>
          <p:cNvPr id="17410" name="Picture 2" descr="http://32impulsa-metatrona.ru/wp-content/uploads/2012/12/impuls-25-26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www.medicalbrain.ru/wp-content/uploads/2010/03/clip_image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2085975" cy="20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http://www.stomport.ru/res/pic/articlepro/prev_197_20090124_230108_%D0%BE%D1%81%D1%82%D0%B5%D0%BE%D1%86%D0%B8%D1%82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18002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http://na4alodnja.ru/wp-content/uploads/2011/12/02-300x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2857500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0" name="Picture 12" descr="http://cs304808.userapi.com/v304808172/1c07/rok-_OIuVX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ED4-3F5D-41A5-907D-FF515A5C7610}" type="datetime1">
              <a:rPr lang="ru-RU" smtClean="0"/>
              <a:t>18.03.2013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Открытие клетки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4525963"/>
          </a:xfrm>
        </p:spPr>
        <p:txBody>
          <a:bodyPr/>
          <a:lstStyle/>
          <a:p>
            <a:r>
              <a:rPr lang="ru-RU" dirty="0" smtClean="0"/>
              <a:t>1765 г.- </a:t>
            </a:r>
            <a:r>
              <a:rPr lang="ru-RU" b="1" dirty="0" smtClean="0">
                <a:solidFill>
                  <a:srgbClr val="C00000"/>
                </a:solidFill>
              </a:rPr>
              <a:t>Роберт Гук </a:t>
            </a:r>
            <a:r>
              <a:rPr lang="ru-RU" dirty="0" smtClean="0"/>
              <a:t>открыл клетку с помощью усовершенствованного микроскопа</a:t>
            </a:r>
            <a:endParaRPr lang="ru-RU" dirty="0"/>
          </a:p>
        </p:txBody>
      </p:sp>
      <p:pic>
        <p:nvPicPr>
          <p:cNvPr id="6146" name="Picture 2" descr="http://www.krugosvet.ru/images/1000456_0456_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28835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files.school-collection.edu.ru/dlrstore/740d69c3-8b8c-11db-b606-0800200c9a66/03_02_0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597576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56FD-FD3A-475A-AB29-714053044C59}" type="datetime1">
              <a:rPr lang="ru-RU" smtClean="0"/>
              <a:t>18.03.2013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illion-questions.ru/wp-content/uploads/2012/04/1314025135_f_18743320.jpg"/>
          <p:cNvPicPr>
            <a:picLocks noChangeAspect="1" noChangeArrowheads="1"/>
          </p:cNvPicPr>
          <p:nvPr/>
        </p:nvPicPr>
        <p:blipFill>
          <a:blip r:embed="rId2" cstate="print"/>
          <a:srcRect r="2561"/>
          <a:stretch>
            <a:fillRect/>
          </a:stretch>
        </p:blipFill>
        <p:spPr bwMode="auto">
          <a:xfrm>
            <a:off x="179512" y="0"/>
            <a:ext cx="8249618" cy="6453336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815F-2848-4C0B-91C3-B36CC14F5EE8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Клетки растений</a:t>
            </a:r>
            <a:endParaRPr lang="ru-RU" b="1" dirty="0"/>
          </a:p>
        </p:txBody>
      </p:sp>
      <p:pic>
        <p:nvPicPr>
          <p:cNvPr id="7170" name="Picture 2" descr="http://www.phytology.ru/images/stories/images/klet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715000" cy="48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7F51-E523-4695-A15A-84A595F2C898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dic.academic.ru/pictures/wiki/files/80/Plagiomnium_affine_laminazell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620000" cy="571500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FCDA-6FF9-4FEF-9955-87CB13A0A08B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Клетки животных</a:t>
            </a:r>
            <a:endParaRPr lang="ru-RU" b="1" dirty="0"/>
          </a:p>
        </p:txBody>
      </p:sp>
      <p:pic>
        <p:nvPicPr>
          <p:cNvPr id="20482" name="Picture 2" descr="http://www.shvedun.ru/images/fotomicro/In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096000" cy="4572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E62-B50B-49CC-A90D-02E739A4B762}" type="datetime1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109.198.192.100/news_portal/upload/graf2/00003/1265243337b7b8fa1b18bd7995f4260f9ec79599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820185" cy="4896544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163E-A940-4647-8131-670E586A2E9C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natomia.ucoz.com/_si/0/31966749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2195736" y="1196752"/>
            <a:ext cx="4896544" cy="4896544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9761-1BA4-4840-8DB6-2D6D143576B2}" type="datetime1">
              <a:rPr lang="ru-RU" smtClean="0"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Сравнение растительной и животной клетки</a:t>
            </a:r>
            <a:endParaRPr lang="ru-RU" b="1" dirty="0"/>
          </a:p>
        </p:txBody>
      </p:sp>
      <p:pic>
        <p:nvPicPr>
          <p:cNvPr id="21506" name="Picture 2" descr="http://www.biology.ru/course/content/chapter9/section1/paragraph1/images/09010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89651"/>
            <a:ext cx="4014446" cy="3211557"/>
          </a:xfrm>
          <a:prstGeom prst="rect">
            <a:avLst/>
          </a:prstGeom>
          <a:noFill/>
        </p:spPr>
      </p:pic>
      <p:pic>
        <p:nvPicPr>
          <p:cNvPr id="21508" name="Picture 4" descr="http://www.biology.ru/course/content/chapter9/section1/paragraph1/images/09010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960440" cy="3168352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C662-39F6-45DF-BD90-B7315CCBBFE4}" type="datetime1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Алферова Мария Владимировна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77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Живые клетки </vt:lpstr>
      <vt:lpstr>Открытие клетки</vt:lpstr>
      <vt:lpstr>Слайд 3</vt:lpstr>
      <vt:lpstr>Клетки растений</vt:lpstr>
      <vt:lpstr>Слайд 5</vt:lpstr>
      <vt:lpstr>Клетки животных</vt:lpstr>
      <vt:lpstr>Слайд 7</vt:lpstr>
      <vt:lpstr>Слайд 8</vt:lpstr>
      <vt:lpstr>Сравнение растительной и животной клетки</vt:lpstr>
      <vt:lpstr>Основные части клетки</vt:lpstr>
      <vt:lpstr>Разнообразие клеток человека</vt:lpstr>
    </vt:vector>
  </TitlesOfParts>
  <Company>Ms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Живые клетки</dc:title>
  <dc:creator>Администратор</dc:creator>
  <cp:lastModifiedBy>Администратор</cp:lastModifiedBy>
  <cp:revision>7</cp:revision>
  <dcterms:created xsi:type="dcterms:W3CDTF">2013-02-28T19:43:08Z</dcterms:created>
  <dcterms:modified xsi:type="dcterms:W3CDTF">2013-03-18T19:43:28Z</dcterms:modified>
</cp:coreProperties>
</file>