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3" r:id="rId3"/>
    <p:sldId id="302" r:id="rId4"/>
    <p:sldId id="261" r:id="rId5"/>
    <p:sldId id="262" r:id="rId6"/>
    <p:sldId id="264" r:id="rId7"/>
    <p:sldId id="308" r:id="rId8"/>
    <p:sldId id="285" r:id="rId9"/>
    <p:sldId id="278" r:id="rId10"/>
    <p:sldId id="260" r:id="rId11"/>
    <p:sldId id="307" r:id="rId12"/>
    <p:sldId id="281" r:id="rId13"/>
    <p:sldId id="270" r:id="rId14"/>
    <p:sldId id="291" r:id="rId15"/>
    <p:sldId id="292" r:id="rId16"/>
    <p:sldId id="305" r:id="rId17"/>
    <p:sldId id="294" r:id="rId18"/>
    <p:sldId id="289" r:id="rId19"/>
    <p:sldId id="306" r:id="rId20"/>
    <p:sldId id="29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00009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C827B-1862-4217-B6FD-8AC6B318B9A7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1F2FE-9392-41E6-90D5-43997D553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F5F8-8CC7-4334-9852-A3DA107B2E8E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8434-95C4-4A50-BBAD-61813485D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F5F8-8CC7-4334-9852-A3DA107B2E8E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8434-95C4-4A50-BBAD-61813485D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F5F8-8CC7-4334-9852-A3DA107B2E8E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8434-95C4-4A50-BBAD-61813485D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F5F8-8CC7-4334-9852-A3DA107B2E8E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8434-95C4-4A50-BBAD-61813485D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F5F8-8CC7-4334-9852-A3DA107B2E8E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8434-95C4-4A50-BBAD-61813485D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F5F8-8CC7-4334-9852-A3DA107B2E8E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8434-95C4-4A50-BBAD-61813485D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F5F8-8CC7-4334-9852-A3DA107B2E8E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8434-95C4-4A50-BBAD-61813485D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F5F8-8CC7-4334-9852-A3DA107B2E8E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8434-95C4-4A50-BBAD-61813485D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F5F8-8CC7-4334-9852-A3DA107B2E8E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8434-95C4-4A50-BBAD-61813485D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F5F8-8CC7-4334-9852-A3DA107B2E8E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8434-95C4-4A50-BBAD-61813485D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F5F8-8CC7-4334-9852-A3DA107B2E8E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8434-95C4-4A50-BBAD-61813485D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CF5F8-8CC7-4334-9852-A3DA107B2E8E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78434-95C4-4A50-BBAD-61813485D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wmf"/><Relationship Id="rId7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10" Type="http://schemas.openxmlformats.org/officeDocument/2006/relationships/image" Target="../media/image16.gif"/><Relationship Id="rId4" Type="http://schemas.openxmlformats.org/officeDocument/2006/relationships/image" Target="../media/image10.jpeg"/><Relationship Id="rId9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4.jpeg"/><Relationship Id="rId5" Type="http://schemas.openxmlformats.org/officeDocument/2006/relationships/image" Target="../media/image19.gif"/><Relationship Id="rId10" Type="http://schemas.openxmlformats.org/officeDocument/2006/relationships/image" Target="../media/image7.png"/><Relationship Id="rId4" Type="http://schemas.openxmlformats.org/officeDocument/2006/relationships/image" Target="../media/image18.gif"/><Relationship Id="rId9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7.pn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5\Рабочий стол\19865460002bc4d217d896567e795f88f2b4b4c3d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971600" y="116632"/>
            <a:ext cx="6984776" cy="330780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Д е </a:t>
            </a:r>
            <a:r>
              <a:rPr lang="ru-RU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н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ь</a:t>
            </a:r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   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в о </a:t>
            </a:r>
            <a:r>
              <a:rPr lang="ru-RU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д</a:t>
            </a:r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ы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72514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Автор презентации: методист отдела </a:t>
            </a:r>
            <a:r>
              <a:rPr lang="ru-RU" b="1" dirty="0" err="1" smtClean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экопросвещения</a:t>
            </a:r>
            <a:endParaRPr lang="ru-RU" b="1" dirty="0" smtClean="0">
              <a:solidFill>
                <a:srgbClr val="99FF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БУ Природный парк «</a:t>
            </a:r>
            <a:r>
              <a:rPr lang="ru-RU" b="1" dirty="0" err="1" smtClean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Нумто</a:t>
            </a:r>
            <a:r>
              <a:rPr lang="ru-RU" b="1" dirty="0" smtClean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smtClean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Шишкова -</a:t>
            </a:r>
            <a:r>
              <a:rPr lang="ru-RU" b="1" dirty="0" err="1" smtClean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Бесклинская</a:t>
            </a:r>
            <a:r>
              <a:rPr lang="ru-RU" b="1" dirty="0" smtClean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Елена Николаевна </a:t>
            </a:r>
          </a:p>
          <a:p>
            <a:pPr algn="ctr"/>
            <a:endParaRPr lang="ru-RU" b="1" dirty="0" smtClean="0">
              <a:solidFill>
                <a:srgbClr val="99FF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г. Белоярский  </a:t>
            </a:r>
            <a:r>
              <a:rPr lang="ru-RU" b="1" dirty="0" smtClean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ru-RU" b="1" dirty="0" smtClean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en-US" b="1" dirty="0" smtClean="0">
              <a:solidFill>
                <a:srgbClr val="99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5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643174" y="2285992"/>
            <a:ext cx="3857652" cy="2214578"/>
          </a:xfrm>
          <a:prstGeom prst="flowChartAlternateProcess">
            <a:avLst/>
          </a:prstGeom>
          <a:solidFill>
            <a:srgbClr val="0070C0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Водные запасы</a:t>
            </a:r>
          </a:p>
          <a:p>
            <a:pPr algn="ctr"/>
            <a:r>
              <a:rPr lang="ru-R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Земли</a:t>
            </a: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 flipV="1">
            <a:off x="4643438" y="1412875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571868" y="214290"/>
            <a:ext cx="2232025" cy="12239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dirty="0"/>
          </a:p>
          <a:p>
            <a:pPr algn="ctr"/>
            <a:endParaRPr lang="ru-RU" sz="2800" dirty="0"/>
          </a:p>
          <a:p>
            <a:pPr algn="ctr"/>
            <a:r>
              <a: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Озёра</a:t>
            </a:r>
          </a:p>
          <a:p>
            <a:pPr algn="ctr"/>
            <a:endParaRPr lang="ru-RU" sz="2800" dirty="0"/>
          </a:p>
          <a:p>
            <a:pPr algn="ctr"/>
            <a:endParaRPr lang="ru-RU" sz="2800" dirty="0"/>
          </a:p>
        </p:txBody>
      </p:sp>
      <p:sp>
        <p:nvSpPr>
          <p:cNvPr id="10" name="Line 23"/>
          <p:cNvSpPr>
            <a:spLocks noChangeShapeType="1"/>
          </p:cNvSpPr>
          <p:nvPr/>
        </p:nvSpPr>
        <p:spPr bwMode="auto">
          <a:xfrm flipH="1" flipV="1">
            <a:off x="2484438" y="1844675"/>
            <a:ext cx="503237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 flipH="1">
            <a:off x="2484438" y="3284538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 flipH="1">
            <a:off x="2411413" y="4365625"/>
            <a:ext cx="576262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4643438" y="4437063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6372225" y="4365625"/>
            <a:ext cx="360363" cy="503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6443663" y="3284538"/>
            <a:ext cx="2889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6372225" y="1916113"/>
            <a:ext cx="360363" cy="4333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468313" y="836613"/>
            <a:ext cx="2232025" cy="12239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dirty="0"/>
          </a:p>
          <a:p>
            <a:pPr algn="ctr"/>
            <a:r>
              <a: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Реки</a:t>
            </a:r>
          </a:p>
          <a:p>
            <a:pPr algn="ctr"/>
            <a:endParaRPr lang="ru-RU" sz="2800" dirty="0"/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250825" y="2636838"/>
            <a:ext cx="2232025" cy="12239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dirty="0"/>
          </a:p>
          <a:p>
            <a:pPr algn="ctr"/>
            <a:r>
              <a: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Океаны</a:t>
            </a:r>
          </a:p>
          <a:p>
            <a:pPr algn="ctr"/>
            <a:endParaRPr lang="ru-RU" sz="2800" dirty="0"/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395288" y="4581525"/>
            <a:ext cx="2232025" cy="12239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dirty="0"/>
          </a:p>
          <a:p>
            <a:pPr algn="ctr"/>
            <a:r>
              <a: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Ледники</a:t>
            </a:r>
          </a:p>
          <a:p>
            <a:pPr algn="ctr"/>
            <a:endParaRPr lang="ru-RU" sz="2800" dirty="0"/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2928927" y="5214950"/>
            <a:ext cx="3286148" cy="13573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dirty="0"/>
          </a:p>
          <a:p>
            <a:pPr algn="ctr"/>
            <a:r>
              <a: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Водохранилища</a:t>
            </a:r>
          </a:p>
          <a:p>
            <a:pPr algn="ctr"/>
            <a:endParaRPr lang="ru-RU" sz="2800" dirty="0"/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6443663" y="4500570"/>
            <a:ext cx="2486055" cy="150019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dirty="0"/>
          </a:p>
          <a:p>
            <a:pPr algn="ctr"/>
            <a:r>
              <a: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Подземные</a:t>
            </a:r>
          </a:p>
          <a:p>
            <a:pPr algn="ctr"/>
            <a:r>
              <a: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источники</a:t>
            </a:r>
          </a:p>
          <a:p>
            <a:pPr algn="ctr"/>
            <a:endParaRPr lang="ru-RU" sz="2800" dirty="0"/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6715140" y="2643182"/>
            <a:ext cx="2232025" cy="12239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dirty="0"/>
          </a:p>
          <a:p>
            <a:pPr algn="ctr"/>
            <a:r>
              <a: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Каналы</a:t>
            </a:r>
          </a:p>
          <a:p>
            <a:pPr algn="ctr"/>
            <a:endParaRPr lang="ru-RU" sz="2800" dirty="0"/>
          </a:p>
        </p:txBody>
      </p:sp>
      <p:sp>
        <p:nvSpPr>
          <p:cNvPr id="23" name="Oval 10"/>
          <p:cNvSpPr>
            <a:spLocks noChangeArrowheads="1"/>
          </p:cNvSpPr>
          <p:nvPr/>
        </p:nvSpPr>
        <p:spPr bwMode="auto">
          <a:xfrm>
            <a:off x="6300788" y="836613"/>
            <a:ext cx="2232025" cy="122396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dirty="0"/>
          </a:p>
          <a:p>
            <a:pPr algn="ctr"/>
            <a:r>
              <a: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Моря</a:t>
            </a:r>
          </a:p>
          <a:p>
            <a:pPr algn="ctr"/>
            <a:endParaRPr lang="ru-RU" sz="2800" dirty="0"/>
          </a:p>
        </p:txBody>
      </p:sp>
      <p:pic>
        <p:nvPicPr>
          <p:cNvPr id="24" name="Picture 6" descr="C:\Documents and Settings\User4\Рабочий стол\30098898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285992"/>
            <a:ext cx="2459102" cy="216855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5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C:\Documents and Settings\5\Рабочий стол\5cab87f1dc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6632"/>
            <a:ext cx="7920880" cy="6600677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3075" name="Picture 3" descr="C:\Documents and Settings\User4\Рабочий стол\554695_329196807152012_997939578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5" y="476672"/>
            <a:ext cx="7668683" cy="5751512"/>
          </a:xfrm>
          <a:prstGeom prst="rect">
            <a:avLst/>
          </a:prstGeom>
          <a:noFill/>
        </p:spPr>
      </p:pic>
      <p:pic>
        <p:nvPicPr>
          <p:cNvPr id="8" name="Picture 2" descr="C:\Documents and Settings\5\Рабочий стол\bibl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620688"/>
            <a:ext cx="7617752" cy="573036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5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28596" y="285728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Без воды не замесить тесто для хлеба, не приготовить бетон для стройки, не сделать ни бумагу, ни ткань для одежды, ни резину, ни металл, ни конфеты, ни пластмассу, ни лекарств – ничего не сделать без воды.</a:t>
            </a:r>
          </a:p>
          <a:p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Вот она, какая вода!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5\Рабочий стол\Pharmacology__580_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77072"/>
            <a:ext cx="3757753" cy="250629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1027" name="Picture 3" descr="C:\Documents and Settings\5\Рабочий стол\091cca02b29700286c7a4f825556e6a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348880"/>
            <a:ext cx="4702838" cy="4304654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</p:pic>
      <p:pic>
        <p:nvPicPr>
          <p:cNvPr id="1028" name="Picture 4" descr="C:\Documents and Settings\5\Рабочий стол\b2e2446c230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556792"/>
            <a:ext cx="2232248" cy="244827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5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7" descr="рож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4646987" cy="309634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48064" y="404664"/>
            <a:ext cx="34563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зря говорят: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3645024"/>
            <a:ext cx="2774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Хлеб – батюшка,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5\Рабочий стол\Фото\фото-работа\фото из презентаций\ChISTAYa-VODA-ETO-JIZ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556792"/>
            <a:ext cx="4208843" cy="392502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715009" y="5572140"/>
            <a:ext cx="34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Водица матушка.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D:\клипарты\природа\c08a9a48bb07.png"/>
          <p:cNvPicPr>
            <a:picLocks noChangeAspect="1" noChangeArrowheads="1"/>
          </p:cNvPicPr>
          <p:nvPr/>
        </p:nvPicPr>
        <p:blipFill>
          <a:blip r:embed="rId5" cstate="print"/>
          <a:srcRect l="8151" t="6250" r="11684"/>
          <a:stretch>
            <a:fillRect/>
          </a:stretch>
        </p:blipFill>
        <p:spPr bwMode="auto">
          <a:xfrm>
            <a:off x="0" y="4286256"/>
            <a:ext cx="1939433" cy="22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5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472518" cy="221457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 часто в жизни бывает так, что люди забывают о цене воды!</a:t>
            </a:r>
            <a:b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Чистой воды на земле становится все меньше и меньше. Заводы  и фабрики, электростанции потребляют много воды и одновременно загрязняют ее отходами производства. Рыба, растения, звери – все живое погибает в  такой воде.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40775"/>
            <a:ext cx="4176464" cy="449309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8" name="Picture 5" descr="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143116"/>
            <a:ext cx="3744912" cy="222408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9" name="Picture 6" descr="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357694"/>
            <a:ext cx="3768725" cy="223361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5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14348" y="476250"/>
            <a:ext cx="82153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>
                <a:solidFill>
                  <a:schemeClr val="bg2"/>
                </a:solidFill>
                <a:latin typeface="Times New Roman" pitchFamily="18" charset="0"/>
              </a:rPr>
              <a:t>Хочешь узнать, сколько воды ты расходуешь в день?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900113" y="2143117"/>
            <a:ext cx="72580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FFFF"/>
                </a:solidFill>
                <a:latin typeface="Times New Roman" pitchFamily="18" charset="0"/>
              </a:rPr>
              <a:t>-</a:t>
            </a: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Около 300 литров воды на принятие ванны.</a:t>
            </a:r>
          </a:p>
          <a:p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-70 литров на душ.</a:t>
            </a:r>
          </a:p>
          <a:p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-</a:t>
            </a:r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19 </a:t>
            </a: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литров, чтобы почистить </a:t>
            </a:r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зубы и умыть лицо, </a:t>
            </a: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если ты не выключаешь кран </a:t>
            </a:r>
          </a:p>
          <a:p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-</a:t>
            </a:r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15 литров , чтобы вымыть руки.</a:t>
            </a:r>
          </a:p>
          <a:p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-Около 10 литров, чтобы спустить воду в туалете.</a:t>
            </a:r>
          </a:p>
          <a:p>
            <a:r>
              <a:rPr lang="ru-RU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-5 литров на приготовление пищи.</a:t>
            </a:r>
          </a:p>
          <a:p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-</a:t>
            </a:r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Ежедневно человек выпивает 2,5 литра воды и 1,5 литра получает через кожу – душ, ванну.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2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5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92100"/>
            <a:ext cx="8229600" cy="8508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Использование воды в производстве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571612"/>
            <a:ext cx="8229600" cy="44481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на производство 1 тонны стали уходит до 280 тонн воды,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чтобы получить 1 килограмм бумаги требуется 700 литров воды,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для изготовления 1 автомобиля необходимо количество воды, в 50 раз превышающее его вес.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5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3850" y="1285861"/>
            <a:ext cx="8820150" cy="371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Тело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новорождённого состоит из воды на 86%, старика – около 50%.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Человек может прожить без пищи 3 – 4 недели, а без воды лишь несколько дней.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-Вода дороже золота, утверждали бедуины, всю жизнь кочевавшие в песках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Основная часть мозга – вода.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 w="57150">
            <a:noFill/>
          </a:ln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интересно</a:t>
            </a:r>
          </a:p>
        </p:txBody>
      </p:sp>
      <p:pic>
        <p:nvPicPr>
          <p:cNvPr id="7" name="Picture 5" descr="D:\клипарты\природа\c08a9a48bb07.png"/>
          <p:cNvPicPr>
            <a:picLocks noChangeAspect="1" noChangeArrowheads="1"/>
          </p:cNvPicPr>
          <p:nvPr/>
        </p:nvPicPr>
        <p:blipFill>
          <a:blip r:embed="rId3" cstate="print"/>
          <a:srcRect l="8151" t="6250" r="11684"/>
          <a:stretch>
            <a:fillRect/>
          </a:stretch>
        </p:blipFill>
        <p:spPr bwMode="auto">
          <a:xfrm>
            <a:off x="214282" y="4339211"/>
            <a:ext cx="2153747" cy="251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5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верблюд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7" y="3321050"/>
            <a:ext cx="4716463" cy="353695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6" name="Picture 9" descr="мульт верблюд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2656"/>
            <a:ext cx="3892545" cy="3500462"/>
          </a:xfrm>
          <a:prstGeom prst="rect">
            <a:avLst/>
          </a:prstGeom>
          <a:noFill/>
        </p:spPr>
      </p:pic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4787900" y="692150"/>
            <a:ext cx="4356100" cy="14700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Кого называют кораблём пустыни?</a:t>
            </a: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323850" y="3644900"/>
            <a:ext cx="3816350" cy="32131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Верблюд до 10 суток может не пить воду, но потом за 10 минут выпивает 10 вёдер воды.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5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0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Представь, что моря и реки высохли до дна, и все сокровища, которое море таило от человека, предстали перед тобой. Сундуки с золотом, драгоценные камни, деньги – всё принадлежит тебе. Но вокруг нет ни капли пресной воды, и всё золото мира не нужно тебе. Стакан обыкновенной воды станет для тебя  дороже несметных богатств всего мира.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User4\Рабочий стол\glass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348880"/>
            <a:ext cx="3096344" cy="414910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5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User4\Рабочий стол\154017300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6" y="260648"/>
            <a:ext cx="6338942" cy="6306267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8" name="Picture 4" descr="C:\Documents and Settings\User4\Рабочий стол\641030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88640"/>
            <a:ext cx="7200800" cy="628629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5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124744"/>
            <a:ext cx="90388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«Вода! Вода, у тебя нет ни вкуса, ни запаха, ни цвета; тебя невозможно описать; тобой наслаждаются, не ведая, что ты такое! Нельзя сказать, что ты необходима для жизни: ты – сама жизнь! Ты наполняешь нас радостью, которую не объяснить нашими чувствами… Ты самое большое богатство на свете», - писал о воде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Антуан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Сент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Экзюпери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16633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Давайте беречь ВОДУ!</a:t>
            </a:r>
            <a:endParaRPr lang="ru-RU" sz="4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User4\Рабочий стол\peyzazh6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212976"/>
            <a:ext cx="4840156" cy="3426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5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Documents and Settings\User4\Рабочий стол\1251027166_fan2002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0"/>
            <a:ext cx="4254219" cy="6858001"/>
          </a:xfrm>
          <a:prstGeom prst="rect">
            <a:avLst/>
          </a:prstGeom>
          <a:noFill/>
        </p:spPr>
      </p:pic>
      <p:pic>
        <p:nvPicPr>
          <p:cNvPr id="1026" name="Picture 2" descr="C:\Documents and Settings\User4\Рабочий стол\tria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932040" cy="6858000"/>
          </a:xfrm>
          <a:prstGeom prst="rect">
            <a:avLst/>
          </a:prstGeom>
          <a:noFill/>
        </p:spPr>
      </p:pic>
      <p:pic>
        <p:nvPicPr>
          <p:cNvPr id="8" name="Picture 5" descr="D:\клипарты\природа\c08a9a48bb07.png"/>
          <p:cNvPicPr>
            <a:picLocks noChangeAspect="1" noChangeArrowheads="1"/>
          </p:cNvPicPr>
          <p:nvPr/>
        </p:nvPicPr>
        <p:blipFill>
          <a:blip r:embed="rId5" cstate="print"/>
          <a:srcRect l="8151" t="6250" r="11684"/>
          <a:stretch>
            <a:fillRect/>
          </a:stretch>
        </p:blipFill>
        <p:spPr bwMode="auto">
          <a:xfrm>
            <a:off x="-108520" y="4339211"/>
            <a:ext cx="2153747" cy="251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Documents and Settings\User4\Рабочий стол\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0"/>
            <a:ext cx="2133600" cy="142875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5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357422" y="0"/>
            <a:ext cx="48577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Вода нужна всем 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625" y="642938"/>
            <a:ext cx="242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Растениям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86125" y="642938"/>
            <a:ext cx="1285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Рыбам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86375" y="714375"/>
            <a:ext cx="2214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Насекомым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71563" y="1643063"/>
            <a:ext cx="1357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Птицам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286125" y="1643063"/>
            <a:ext cx="171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Человеку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929313" y="1643050"/>
            <a:ext cx="1928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Животным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MCj019333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1944428"/>
            <a:ext cx="3286114" cy="491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571744"/>
            <a:ext cx="3286148" cy="199101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21299999" lon="0" rev="0"/>
            </a:camera>
            <a:lightRig rig="threePt" dir="t"/>
          </a:scene3d>
        </p:spPr>
      </p:pic>
      <p:pic>
        <p:nvPicPr>
          <p:cNvPr id="84" name="Picture 7" descr="naca213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428868"/>
            <a:ext cx="21431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5" name="Group 86"/>
          <p:cNvGrpSpPr>
            <a:grpSpLocks/>
          </p:cNvGrpSpPr>
          <p:nvPr/>
        </p:nvGrpSpPr>
        <p:grpSpPr bwMode="auto">
          <a:xfrm>
            <a:off x="4071934" y="4802188"/>
            <a:ext cx="3214687" cy="2055812"/>
            <a:chOff x="1505" y="1169"/>
            <a:chExt cx="2808" cy="2939"/>
          </a:xfrm>
        </p:grpSpPr>
        <p:sp>
          <p:nvSpPr>
            <p:cNvPr id="86" name="Freeform 49"/>
            <p:cNvSpPr>
              <a:spLocks/>
            </p:cNvSpPr>
            <p:nvPr/>
          </p:nvSpPr>
          <p:spPr bwMode="auto">
            <a:xfrm>
              <a:off x="2186" y="1421"/>
              <a:ext cx="285" cy="300"/>
            </a:xfrm>
            <a:custGeom>
              <a:avLst/>
              <a:gdLst>
                <a:gd name="T0" fmla="*/ 0 w 285"/>
                <a:gd name="T1" fmla="*/ 300 h 300"/>
                <a:gd name="T2" fmla="*/ 45 w 285"/>
                <a:gd name="T3" fmla="*/ 225 h 300"/>
                <a:gd name="T4" fmla="*/ 117 w 285"/>
                <a:gd name="T5" fmla="*/ 150 h 300"/>
                <a:gd name="T6" fmla="*/ 186 w 285"/>
                <a:gd name="T7" fmla="*/ 78 h 300"/>
                <a:gd name="T8" fmla="*/ 225 w 285"/>
                <a:gd name="T9" fmla="*/ 24 h 300"/>
                <a:gd name="T10" fmla="*/ 255 w 285"/>
                <a:gd name="T11" fmla="*/ 0 h 300"/>
                <a:gd name="T12" fmla="*/ 276 w 285"/>
                <a:gd name="T13" fmla="*/ 18 h 300"/>
                <a:gd name="T14" fmla="*/ 285 w 285"/>
                <a:gd name="T15" fmla="*/ 75 h 300"/>
                <a:gd name="T16" fmla="*/ 270 w 285"/>
                <a:gd name="T17" fmla="*/ 156 h 300"/>
                <a:gd name="T18" fmla="*/ 255 w 285"/>
                <a:gd name="T19" fmla="*/ 180 h 300"/>
                <a:gd name="T20" fmla="*/ 255 w 285"/>
                <a:gd name="T21" fmla="*/ 189 h 300"/>
                <a:gd name="T22" fmla="*/ 255 w 285"/>
                <a:gd name="T23" fmla="*/ 198 h 300"/>
                <a:gd name="T24" fmla="*/ 255 w 285"/>
                <a:gd name="T25" fmla="*/ 204 h 300"/>
                <a:gd name="T26" fmla="*/ 231 w 285"/>
                <a:gd name="T27" fmla="*/ 243 h 300"/>
                <a:gd name="T28" fmla="*/ 186 w 285"/>
                <a:gd name="T29" fmla="*/ 276 h 300"/>
                <a:gd name="T30" fmla="*/ 0 w 285"/>
                <a:gd name="T31" fmla="*/ 300 h 3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5"/>
                <a:gd name="T49" fmla="*/ 0 h 300"/>
                <a:gd name="T50" fmla="*/ 285 w 285"/>
                <a:gd name="T51" fmla="*/ 300 h 3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5" h="300">
                  <a:moveTo>
                    <a:pt x="0" y="300"/>
                  </a:moveTo>
                  <a:lnTo>
                    <a:pt x="45" y="225"/>
                  </a:lnTo>
                  <a:lnTo>
                    <a:pt x="117" y="150"/>
                  </a:lnTo>
                  <a:lnTo>
                    <a:pt x="186" y="78"/>
                  </a:lnTo>
                  <a:lnTo>
                    <a:pt x="225" y="24"/>
                  </a:lnTo>
                  <a:lnTo>
                    <a:pt x="255" y="0"/>
                  </a:lnTo>
                  <a:lnTo>
                    <a:pt x="276" y="18"/>
                  </a:lnTo>
                  <a:lnTo>
                    <a:pt x="285" y="75"/>
                  </a:lnTo>
                  <a:lnTo>
                    <a:pt x="270" y="156"/>
                  </a:lnTo>
                  <a:lnTo>
                    <a:pt x="255" y="180"/>
                  </a:lnTo>
                  <a:lnTo>
                    <a:pt x="255" y="189"/>
                  </a:lnTo>
                  <a:lnTo>
                    <a:pt x="255" y="198"/>
                  </a:lnTo>
                  <a:lnTo>
                    <a:pt x="255" y="204"/>
                  </a:lnTo>
                  <a:lnTo>
                    <a:pt x="231" y="243"/>
                  </a:lnTo>
                  <a:lnTo>
                    <a:pt x="186" y="276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rgbClr val="4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7" name="Group 58"/>
            <p:cNvGrpSpPr>
              <a:grpSpLocks/>
            </p:cNvGrpSpPr>
            <p:nvPr/>
          </p:nvGrpSpPr>
          <p:grpSpPr bwMode="auto">
            <a:xfrm>
              <a:off x="1541" y="1175"/>
              <a:ext cx="828" cy="633"/>
              <a:chOff x="1541" y="1175"/>
              <a:chExt cx="828" cy="633"/>
            </a:xfrm>
          </p:grpSpPr>
          <p:sp>
            <p:nvSpPr>
              <p:cNvPr id="115" name="Freeform 50"/>
              <p:cNvSpPr>
                <a:spLocks/>
              </p:cNvSpPr>
              <p:nvPr/>
            </p:nvSpPr>
            <p:spPr bwMode="auto">
              <a:xfrm>
                <a:off x="1541" y="1175"/>
                <a:ext cx="828" cy="633"/>
              </a:xfrm>
              <a:custGeom>
                <a:avLst/>
                <a:gdLst>
                  <a:gd name="T0" fmla="*/ 630 w 828"/>
                  <a:gd name="T1" fmla="*/ 492 h 633"/>
                  <a:gd name="T2" fmla="*/ 558 w 828"/>
                  <a:gd name="T3" fmla="*/ 468 h 633"/>
                  <a:gd name="T4" fmla="*/ 558 w 828"/>
                  <a:gd name="T5" fmla="*/ 414 h 633"/>
                  <a:gd name="T6" fmla="*/ 666 w 828"/>
                  <a:gd name="T7" fmla="*/ 336 h 633"/>
                  <a:gd name="T8" fmla="*/ 798 w 828"/>
                  <a:gd name="T9" fmla="*/ 222 h 633"/>
                  <a:gd name="T10" fmla="*/ 822 w 828"/>
                  <a:gd name="T11" fmla="*/ 174 h 633"/>
                  <a:gd name="T12" fmla="*/ 750 w 828"/>
                  <a:gd name="T13" fmla="*/ 186 h 633"/>
                  <a:gd name="T14" fmla="*/ 750 w 828"/>
                  <a:gd name="T15" fmla="*/ 150 h 633"/>
                  <a:gd name="T16" fmla="*/ 756 w 828"/>
                  <a:gd name="T17" fmla="*/ 126 h 633"/>
                  <a:gd name="T18" fmla="*/ 738 w 828"/>
                  <a:gd name="T19" fmla="*/ 90 h 633"/>
                  <a:gd name="T20" fmla="*/ 759 w 828"/>
                  <a:gd name="T21" fmla="*/ 39 h 633"/>
                  <a:gd name="T22" fmla="*/ 750 w 828"/>
                  <a:gd name="T23" fmla="*/ 0 h 633"/>
                  <a:gd name="T24" fmla="*/ 651 w 828"/>
                  <a:gd name="T25" fmla="*/ 66 h 633"/>
                  <a:gd name="T26" fmla="*/ 618 w 828"/>
                  <a:gd name="T27" fmla="*/ 48 h 633"/>
                  <a:gd name="T28" fmla="*/ 588 w 828"/>
                  <a:gd name="T29" fmla="*/ 57 h 633"/>
                  <a:gd name="T30" fmla="*/ 546 w 828"/>
                  <a:gd name="T31" fmla="*/ 96 h 633"/>
                  <a:gd name="T32" fmla="*/ 510 w 828"/>
                  <a:gd name="T33" fmla="*/ 90 h 633"/>
                  <a:gd name="T34" fmla="*/ 486 w 828"/>
                  <a:gd name="T35" fmla="*/ 90 h 633"/>
                  <a:gd name="T36" fmla="*/ 348 w 828"/>
                  <a:gd name="T37" fmla="*/ 222 h 633"/>
                  <a:gd name="T38" fmla="*/ 282 w 828"/>
                  <a:gd name="T39" fmla="*/ 240 h 633"/>
                  <a:gd name="T40" fmla="*/ 270 w 828"/>
                  <a:gd name="T41" fmla="*/ 156 h 633"/>
                  <a:gd name="T42" fmla="*/ 294 w 828"/>
                  <a:gd name="T43" fmla="*/ 51 h 633"/>
                  <a:gd name="T44" fmla="*/ 270 w 828"/>
                  <a:gd name="T45" fmla="*/ 51 h 633"/>
                  <a:gd name="T46" fmla="*/ 216 w 828"/>
                  <a:gd name="T47" fmla="*/ 150 h 633"/>
                  <a:gd name="T48" fmla="*/ 204 w 828"/>
                  <a:gd name="T49" fmla="*/ 240 h 633"/>
                  <a:gd name="T50" fmla="*/ 186 w 828"/>
                  <a:gd name="T51" fmla="*/ 309 h 633"/>
                  <a:gd name="T52" fmla="*/ 147 w 828"/>
                  <a:gd name="T53" fmla="*/ 312 h 633"/>
                  <a:gd name="T54" fmla="*/ 156 w 828"/>
                  <a:gd name="T55" fmla="*/ 252 h 633"/>
                  <a:gd name="T56" fmla="*/ 144 w 828"/>
                  <a:gd name="T57" fmla="*/ 228 h 633"/>
                  <a:gd name="T58" fmla="*/ 111 w 828"/>
                  <a:gd name="T59" fmla="*/ 252 h 633"/>
                  <a:gd name="T60" fmla="*/ 120 w 828"/>
                  <a:gd name="T61" fmla="*/ 156 h 633"/>
                  <a:gd name="T62" fmla="*/ 90 w 828"/>
                  <a:gd name="T63" fmla="*/ 174 h 633"/>
                  <a:gd name="T64" fmla="*/ 78 w 828"/>
                  <a:gd name="T65" fmla="*/ 276 h 633"/>
                  <a:gd name="T66" fmla="*/ 102 w 828"/>
                  <a:gd name="T67" fmla="*/ 333 h 633"/>
                  <a:gd name="T68" fmla="*/ 96 w 828"/>
                  <a:gd name="T69" fmla="*/ 405 h 633"/>
                  <a:gd name="T70" fmla="*/ 114 w 828"/>
                  <a:gd name="T71" fmla="*/ 486 h 633"/>
                  <a:gd name="T72" fmla="*/ 132 w 828"/>
                  <a:gd name="T73" fmla="*/ 516 h 633"/>
                  <a:gd name="T74" fmla="*/ 72 w 828"/>
                  <a:gd name="T75" fmla="*/ 504 h 633"/>
                  <a:gd name="T76" fmla="*/ 48 w 828"/>
                  <a:gd name="T77" fmla="*/ 441 h 633"/>
                  <a:gd name="T78" fmla="*/ 54 w 828"/>
                  <a:gd name="T79" fmla="*/ 336 h 633"/>
                  <a:gd name="T80" fmla="*/ 12 w 828"/>
                  <a:gd name="T81" fmla="*/ 408 h 633"/>
                  <a:gd name="T82" fmla="*/ 6 w 828"/>
                  <a:gd name="T83" fmla="*/ 519 h 633"/>
                  <a:gd name="T84" fmla="*/ 33 w 828"/>
                  <a:gd name="T85" fmla="*/ 573 h 633"/>
                  <a:gd name="T86" fmla="*/ 96 w 828"/>
                  <a:gd name="T87" fmla="*/ 588 h 633"/>
                  <a:gd name="T88" fmla="*/ 156 w 828"/>
                  <a:gd name="T89" fmla="*/ 576 h 633"/>
                  <a:gd name="T90" fmla="*/ 198 w 828"/>
                  <a:gd name="T91" fmla="*/ 588 h 633"/>
                  <a:gd name="T92" fmla="*/ 234 w 828"/>
                  <a:gd name="T93" fmla="*/ 570 h 633"/>
                  <a:gd name="T94" fmla="*/ 270 w 828"/>
                  <a:gd name="T95" fmla="*/ 606 h 633"/>
                  <a:gd name="T96" fmla="*/ 318 w 828"/>
                  <a:gd name="T97" fmla="*/ 633 h 633"/>
                  <a:gd name="T98" fmla="*/ 384 w 828"/>
                  <a:gd name="T99" fmla="*/ 588 h 633"/>
                  <a:gd name="T100" fmla="*/ 438 w 828"/>
                  <a:gd name="T101" fmla="*/ 531 h 633"/>
                  <a:gd name="T102" fmla="*/ 483 w 828"/>
                  <a:gd name="T103" fmla="*/ 549 h 633"/>
                  <a:gd name="T104" fmla="*/ 522 w 828"/>
                  <a:gd name="T105" fmla="*/ 606 h 6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28"/>
                  <a:gd name="T160" fmla="*/ 0 h 633"/>
                  <a:gd name="T161" fmla="*/ 828 w 828"/>
                  <a:gd name="T162" fmla="*/ 633 h 63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28" h="633">
                    <a:moveTo>
                      <a:pt x="708" y="510"/>
                    </a:moveTo>
                    <a:lnTo>
                      <a:pt x="630" y="492"/>
                    </a:lnTo>
                    <a:lnTo>
                      <a:pt x="588" y="480"/>
                    </a:lnTo>
                    <a:lnTo>
                      <a:pt x="558" y="468"/>
                    </a:lnTo>
                    <a:lnTo>
                      <a:pt x="546" y="450"/>
                    </a:lnTo>
                    <a:lnTo>
                      <a:pt x="558" y="414"/>
                    </a:lnTo>
                    <a:lnTo>
                      <a:pt x="612" y="372"/>
                    </a:lnTo>
                    <a:lnTo>
                      <a:pt x="666" y="336"/>
                    </a:lnTo>
                    <a:lnTo>
                      <a:pt x="738" y="288"/>
                    </a:lnTo>
                    <a:lnTo>
                      <a:pt x="798" y="222"/>
                    </a:lnTo>
                    <a:lnTo>
                      <a:pt x="828" y="186"/>
                    </a:lnTo>
                    <a:lnTo>
                      <a:pt x="822" y="174"/>
                    </a:lnTo>
                    <a:lnTo>
                      <a:pt x="768" y="192"/>
                    </a:lnTo>
                    <a:lnTo>
                      <a:pt x="750" y="186"/>
                    </a:lnTo>
                    <a:lnTo>
                      <a:pt x="744" y="168"/>
                    </a:lnTo>
                    <a:lnTo>
                      <a:pt x="750" y="150"/>
                    </a:lnTo>
                    <a:lnTo>
                      <a:pt x="753" y="135"/>
                    </a:lnTo>
                    <a:lnTo>
                      <a:pt x="756" y="126"/>
                    </a:lnTo>
                    <a:lnTo>
                      <a:pt x="738" y="114"/>
                    </a:lnTo>
                    <a:lnTo>
                      <a:pt x="738" y="90"/>
                    </a:lnTo>
                    <a:lnTo>
                      <a:pt x="750" y="66"/>
                    </a:lnTo>
                    <a:lnTo>
                      <a:pt x="759" y="39"/>
                    </a:lnTo>
                    <a:lnTo>
                      <a:pt x="768" y="12"/>
                    </a:lnTo>
                    <a:lnTo>
                      <a:pt x="750" y="0"/>
                    </a:lnTo>
                    <a:lnTo>
                      <a:pt x="690" y="42"/>
                    </a:lnTo>
                    <a:lnTo>
                      <a:pt x="651" y="66"/>
                    </a:lnTo>
                    <a:lnTo>
                      <a:pt x="624" y="66"/>
                    </a:lnTo>
                    <a:lnTo>
                      <a:pt x="618" y="48"/>
                    </a:lnTo>
                    <a:lnTo>
                      <a:pt x="606" y="48"/>
                    </a:lnTo>
                    <a:lnTo>
                      <a:pt x="588" y="57"/>
                    </a:lnTo>
                    <a:lnTo>
                      <a:pt x="567" y="78"/>
                    </a:lnTo>
                    <a:lnTo>
                      <a:pt x="546" y="96"/>
                    </a:lnTo>
                    <a:lnTo>
                      <a:pt x="516" y="105"/>
                    </a:lnTo>
                    <a:lnTo>
                      <a:pt x="510" y="90"/>
                    </a:lnTo>
                    <a:lnTo>
                      <a:pt x="504" y="72"/>
                    </a:lnTo>
                    <a:lnTo>
                      <a:pt x="486" y="90"/>
                    </a:lnTo>
                    <a:lnTo>
                      <a:pt x="402" y="168"/>
                    </a:lnTo>
                    <a:lnTo>
                      <a:pt x="348" y="222"/>
                    </a:lnTo>
                    <a:lnTo>
                      <a:pt x="318" y="240"/>
                    </a:lnTo>
                    <a:lnTo>
                      <a:pt x="282" y="240"/>
                    </a:lnTo>
                    <a:lnTo>
                      <a:pt x="264" y="204"/>
                    </a:lnTo>
                    <a:lnTo>
                      <a:pt x="270" y="156"/>
                    </a:lnTo>
                    <a:lnTo>
                      <a:pt x="285" y="99"/>
                    </a:lnTo>
                    <a:lnTo>
                      <a:pt x="294" y="51"/>
                    </a:lnTo>
                    <a:lnTo>
                      <a:pt x="300" y="15"/>
                    </a:lnTo>
                    <a:lnTo>
                      <a:pt x="270" y="51"/>
                    </a:lnTo>
                    <a:lnTo>
                      <a:pt x="237" y="102"/>
                    </a:lnTo>
                    <a:lnTo>
                      <a:pt x="216" y="150"/>
                    </a:lnTo>
                    <a:lnTo>
                      <a:pt x="204" y="204"/>
                    </a:lnTo>
                    <a:lnTo>
                      <a:pt x="204" y="240"/>
                    </a:lnTo>
                    <a:lnTo>
                      <a:pt x="204" y="276"/>
                    </a:lnTo>
                    <a:lnTo>
                      <a:pt x="186" y="309"/>
                    </a:lnTo>
                    <a:lnTo>
                      <a:pt x="168" y="324"/>
                    </a:lnTo>
                    <a:lnTo>
                      <a:pt x="147" y="312"/>
                    </a:lnTo>
                    <a:lnTo>
                      <a:pt x="147" y="285"/>
                    </a:lnTo>
                    <a:lnTo>
                      <a:pt x="156" y="252"/>
                    </a:lnTo>
                    <a:lnTo>
                      <a:pt x="159" y="207"/>
                    </a:lnTo>
                    <a:lnTo>
                      <a:pt x="144" y="228"/>
                    </a:lnTo>
                    <a:lnTo>
                      <a:pt x="120" y="270"/>
                    </a:lnTo>
                    <a:lnTo>
                      <a:pt x="111" y="252"/>
                    </a:lnTo>
                    <a:lnTo>
                      <a:pt x="114" y="207"/>
                    </a:lnTo>
                    <a:lnTo>
                      <a:pt x="120" y="156"/>
                    </a:lnTo>
                    <a:lnTo>
                      <a:pt x="120" y="138"/>
                    </a:lnTo>
                    <a:lnTo>
                      <a:pt x="90" y="174"/>
                    </a:lnTo>
                    <a:lnTo>
                      <a:pt x="78" y="228"/>
                    </a:lnTo>
                    <a:lnTo>
                      <a:pt x="78" y="276"/>
                    </a:lnTo>
                    <a:lnTo>
                      <a:pt x="84" y="306"/>
                    </a:lnTo>
                    <a:lnTo>
                      <a:pt x="102" y="333"/>
                    </a:lnTo>
                    <a:lnTo>
                      <a:pt x="99" y="366"/>
                    </a:lnTo>
                    <a:lnTo>
                      <a:pt x="96" y="405"/>
                    </a:lnTo>
                    <a:lnTo>
                      <a:pt x="102" y="447"/>
                    </a:lnTo>
                    <a:lnTo>
                      <a:pt x="114" y="486"/>
                    </a:lnTo>
                    <a:lnTo>
                      <a:pt x="120" y="510"/>
                    </a:lnTo>
                    <a:lnTo>
                      <a:pt x="132" y="516"/>
                    </a:lnTo>
                    <a:lnTo>
                      <a:pt x="96" y="519"/>
                    </a:lnTo>
                    <a:lnTo>
                      <a:pt x="72" y="504"/>
                    </a:lnTo>
                    <a:lnTo>
                      <a:pt x="60" y="480"/>
                    </a:lnTo>
                    <a:lnTo>
                      <a:pt x="48" y="441"/>
                    </a:lnTo>
                    <a:lnTo>
                      <a:pt x="54" y="399"/>
                    </a:lnTo>
                    <a:lnTo>
                      <a:pt x="54" y="336"/>
                    </a:lnTo>
                    <a:lnTo>
                      <a:pt x="30" y="354"/>
                    </a:lnTo>
                    <a:lnTo>
                      <a:pt x="12" y="408"/>
                    </a:lnTo>
                    <a:lnTo>
                      <a:pt x="0" y="474"/>
                    </a:lnTo>
                    <a:lnTo>
                      <a:pt x="6" y="519"/>
                    </a:lnTo>
                    <a:lnTo>
                      <a:pt x="15" y="546"/>
                    </a:lnTo>
                    <a:lnTo>
                      <a:pt x="33" y="573"/>
                    </a:lnTo>
                    <a:lnTo>
                      <a:pt x="54" y="585"/>
                    </a:lnTo>
                    <a:lnTo>
                      <a:pt x="96" y="588"/>
                    </a:lnTo>
                    <a:lnTo>
                      <a:pt x="126" y="585"/>
                    </a:lnTo>
                    <a:lnTo>
                      <a:pt x="156" y="576"/>
                    </a:lnTo>
                    <a:lnTo>
                      <a:pt x="174" y="570"/>
                    </a:lnTo>
                    <a:lnTo>
                      <a:pt x="198" y="588"/>
                    </a:lnTo>
                    <a:lnTo>
                      <a:pt x="222" y="576"/>
                    </a:lnTo>
                    <a:lnTo>
                      <a:pt x="234" y="570"/>
                    </a:lnTo>
                    <a:lnTo>
                      <a:pt x="246" y="564"/>
                    </a:lnTo>
                    <a:lnTo>
                      <a:pt x="270" y="606"/>
                    </a:lnTo>
                    <a:lnTo>
                      <a:pt x="294" y="624"/>
                    </a:lnTo>
                    <a:lnTo>
                      <a:pt x="318" y="633"/>
                    </a:lnTo>
                    <a:lnTo>
                      <a:pt x="342" y="624"/>
                    </a:lnTo>
                    <a:lnTo>
                      <a:pt x="384" y="588"/>
                    </a:lnTo>
                    <a:lnTo>
                      <a:pt x="414" y="546"/>
                    </a:lnTo>
                    <a:lnTo>
                      <a:pt x="438" y="531"/>
                    </a:lnTo>
                    <a:lnTo>
                      <a:pt x="459" y="528"/>
                    </a:lnTo>
                    <a:lnTo>
                      <a:pt x="483" y="549"/>
                    </a:lnTo>
                    <a:lnTo>
                      <a:pt x="504" y="573"/>
                    </a:lnTo>
                    <a:lnTo>
                      <a:pt x="522" y="606"/>
                    </a:lnTo>
                    <a:lnTo>
                      <a:pt x="708" y="510"/>
                    </a:lnTo>
                    <a:close/>
                  </a:path>
                </a:pathLst>
              </a:custGeom>
              <a:solidFill>
                <a:srgbClr val="40404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" name="Freeform 51"/>
              <p:cNvSpPr>
                <a:spLocks/>
              </p:cNvSpPr>
              <p:nvPr/>
            </p:nvSpPr>
            <p:spPr bwMode="auto">
              <a:xfrm>
                <a:off x="1643" y="1445"/>
                <a:ext cx="18" cy="63"/>
              </a:xfrm>
              <a:custGeom>
                <a:avLst/>
                <a:gdLst>
                  <a:gd name="T0" fmla="*/ 18 w 18"/>
                  <a:gd name="T1" fmla="*/ 0 h 63"/>
                  <a:gd name="T2" fmla="*/ 6 w 18"/>
                  <a:gd name="T3" fmla="*/ 39 h 63"/>
                  <a:gd name="T4" fmla="*/ 0 w 18"/>
                  <a:gd name="T5" fmla="*/ 63 h 63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3"/>
                  <a:gd name="T11" fmla="*/ 18 w 18"/>
                  <a:gd name="T12" fmla="*/ 63 h 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3">
                    <a:moveTo>
                      <a:pt x="18" y="0"/>
                    </a:moveTo>
                    <a:lnTo>
                      <a:pt x="6" y="39"/>
                    </a:lnTo>
                    <a:lnTo>
                      <a:pt x="0" y="6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Freeform 52"/>
              <p:cNvSpPr>
                <a:spLocks/>
              </p:cNvSpPr>
              <p:nvPr/>
            </p:nvSpPr>
            <p:spPr bwMode="auto">
              <a:xfrm>
                <a:off x="1673" y="1697"/>
                <a:ext cx="45" cy="54"/>
              </a:xfrm>
              <a:custGeom>
                <a:avLst/>
                <a:gdLst>
                  <a:gd name="T0" fmla="*/ 0 w 45"/>
                  <a:gd name="T1" fmla="*/ 0 h 54"/>
                  <a:gd name="T2" fmla="*/ 21 w 45"/>
                  <a:gd name="T3" fmla="*/ 30 h 54"/>
                  <a:gd name="T4" fmla="*/ 45 w 45"/>
                  <a:gd name="T5" fmla="*/ 54 h 54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54"/>
                  <a:gd name="T11" fmla="*/ 45 w 45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54">
                    <a:moveTo>
                      <a:pt x="0" y="0"/>
                    </a:moveTo>
                    <a:lnTo>
                      <a:pt x="21" y="30"/>
                    </a:lnTo>
                    <a:lnTo>
                      <a:pt x="45" y="5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Freeform 53"/>
              <p:cNvSpPr>
                <a:spLocks/>
              </p:cNvSpPr>
              <p:nvPr/>
            </p:nvSpPr>
            <p:spPr bwMode="auto">
              <a:xfrm>
                <a:off x="1685" y="1490"/>
                <a:ext cx="84" cy="213"/>
              </a:xfrm>
              <a:custGeom>
                <a:avLst/>
                <a:gdLst>
                  <a:gd name="T0" fmla="*/ 6 w 84"/>
                  <a:gd name="T1" fmla="*/ 0 h 213"/>
                  <a:gd name="T2" fmla="*/ 0 w 84"/>
                  <a:gd name="T3" fmla="*/ 51 h 213"/>
                  <a:gd name="T4" fmla="*/ 3 w 84"/>
                  <a:gd name="T5" fmla="*/ 72 h 213"/>
                  <a:gd name="T6" fmla="*/ 12 w 84"/>
                  <a:gd name="T7" fmla="*/ 126 h 213"/>
                  <a:gd name="T8" fmla="*/ 24 w 84"/>
                  <a:gd name="T9" fmla="*/ 162 h 213"/>
                  <a:gd name="T10" fmla="*/ 39 w 84"/>
                  <a:gd name="T11" fmla="*/ 189 h 213"/>
                  <a:gd name="T12" fmla="*/ 57 w 84"/>
                  <a:gd name="T13" fmla="*/ 213 h 213"/>
                  <a:gd name="T14" fmla="*/ 66 w 84"/>
                  <a:gd name="T15" fmla="*/ 213 h 213"/>
                  <a:gd name="T16" fmla="*/ 84 w 84"/>
                  <a:gd name="T17" fmla="*/ 204 h 2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"/>
                  <a:gd name="T28" fmla="*/ 0 h 213"/>
                  <a:gd name="T29" fmla="*/ 84 w 84"/>
                  <a:gd name="T30" fmla="*/ 213 h 2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" h="213">
                    <a:moveTo>
                      <a:pt x="6" y="0"/>
                    </a:moveTo>
                    <a:lnTo>
                      <a:pt x="0" y="51"/>
                    </a:lnTo>
                    <a:lnTo>
                      <a:pt x="3" y="72"/>
                    </a:lnTo>
                    <a:lnTo>
                      <a:pt x="12" y="126"/>
                    </a:lnTo>
                    <a:lnTo>
                      <a:pt x="24" y="162"/>
                    </a:lnTo>
                    <a:lnTo>
                      <a:pt x="39" y="189"/>
                    </a:lnTo>
                    <a:lnTo>
                      <a:pt x="57" y="213"/>
                    </a:lnTo>
                    <a:lnTo>
                      <a:pt x="66" y="213"/>
                    </a:lnTo>
                    <a:lnTo>
                      <a:pt x="84" y="20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Freeform 54"/>
              <p:cNvSpPr>
                <a:spLocks/>
              </p:cNvSpPr>
              <p:nvPr/>
            </p:nvSpPr>
            <p:spPr bwMode="auto">
              <a:xfrm>
                <a:off x="1754" y="1463"/>
                <a:ext cx="123" cy="291"/>
              </a:xfrm>
              <a:custGeom>
                <a:avLst/>
                <a:gdLst>
                  <a:gd name="T0" fmla="*/ 33 w 123"/>
                  <a:gd name="T1" fmla="*/ 282 h 291"/>
                  <a:gd name="T2" fmla="*/ 9 w 123"/>
                  <a:gd name="T3" fmla="*/ 210 h 291"/>
                  <a:gd name="T4" fmla="*/ 6 w 123"/>
                  <a:gd name="T5" fmla="*/ 183 h 291"/>
                  <a:gd name="T6" fmla="*/ 0 w 123"/>
                  <a:gd name="T7" fmla="*/ 138 h 291"/>
                  <a:gd name="T8" fmla="*/ 0 w 123"/>
                  <a:gd name="T9" fmla="*/ 69 h 291"/>
                  <a:gd name="T10" fmla="*/ 9 w 123"/>
                  <a:gd name="T11" fmla="*/ 30 h 291"/>
                  <a:gd name="T12" fmla="*/ 24 w 123"/>
                  <a:gd name="T13" fmla="*/ 0 h 291"/>
                  <a:gd name="T14" fmla="*/ 33 w 123"/>
                  <a:gd name="T15" fmla="*/ 57 h 291"/>
                  <a:gd name="T16" fmla="*/ 36 w 123"/>
                  <a:gd name="T17" fmla="*/ 105 h 291"/>
                  <a:gd name="T18" fmla="*/ 45 w 123"/>
                  <a:gd name="T19" fmla="*/ 165 h 291"/>
                  <a:gd name="T20" fmla="*/ 57 w 123"/>
                  <a:gd name="T21" fmla="*/ 222 h 291"/>
                  <a:gd name="T22" fmla="*/ 72 w 123"/>
                  <a:gd name="T23" fmla="*/ 261 h 291"/>
                  <a:gd name="T24" fmla="*/ 87 w 123"/>
                  <a:gd name="T25" fmla="*/ 285 h 291"/>
                  <a:gd name="T26" fmla="*/ 102 w 123"/>
                  <a:gd name="T27" fmla="*/ 291 h 291"/>
                  <a:gd name="T28" fmla="*/ 114 w 123"/>
                  <a:gd name="T29" fmla="*/ 282 h 291"/>
                  <a:gd name="T30" fmla="*/ 123 w 123"/>
                  <a:gd name="T31" fmla="*/ 258 h 29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3"/>
                  <a:gd name="T49" fmla="*/ 0 h 291"/>
                  <a:gd name="T50" fmla="*/ 123 w 123"/>
                  <a:gd name="T51" fmla="*/ 291 h 29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3" h="291">
                    <a:moveTo>
                      <a:pt x="33" y="282"/>
                    </a:moveTo>
                    <a:lnTo>
                      <a:pt x="9" y="210"/>
                    </a:lnTo>
                    <a:lnTo>
                      <a:pt x="6" y="183"/>
                    </a:lnTo>
                    <a:lnTo>
                      <a:pt x="0" y="138"/>
                    </a:lnTo>
                    <a:lnTo>
                      <a:pt x="0" y="69"/>
                    </a:lnTo>
                    <a:lnTo>
                      <a:pt x="9" y="30"/>
                    </a:lnTo>
                    <a:lnTo>
                      <a:pt x="24" y="0"/>
                    </a:lnTo>
                    <a:lnTo>
                      <a:pt x="33" y="57"/>
                    </a:lnTo>
                    <a:lnTo>
                      <a:pt x="36" y="105"/>
                    </a:lnTo>
                    <a:lnTo>
                      <a:pt x="45" y="165"/>
                    </a:lnTo>
                    <a:lnTo>
                      <a:pt x="57" y="222"/>
                    </a:lnTo>
                    <a:lnTo>
                      <a:pt x="72" y="261"/>
                    </a:lnTo>
                    <a:lnTo>
                      <a:pt x="87" y="285"/>
                    </a:lnTo>
                    <a:lnTo>
                      <a:pt x="102" y="291"/>
                    </a:lnTo>
                    <a:lnTo>
                      <a:pt x="114" y="282"/>
                    </a:lnTo>
                    <a:lnTo>
                      <a:pt x="123" y="258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Freeform 55"/>
              <p:cNvSpPr>
                <a:spLocks/>
              </p:cNvSpPr>
              <p:nvPr/>
            </p:nvSpPr>
            <p:spPr bwMode="auto">
              <a:xfrm>
                <a:off x="1937" y="1349"/>
                <a:ext cx="132" cy="276"/>
              </a:xfrm>
              <a:custGeom>
                <a:avLst/>
                <a:gdLst>
                  <a:gd name="T0" fmla="*/ 132 w 132"/>
                  <a:gd name="T1" fmla="*/ 0 h 276"/>
                  <a:gd name="T2" fmla="*/ 96 w 132"/>
                  <a:gd name="T3" fmla="*/ 36 h 276"/>
                  <a:gd name="T4" fmla="*/ 72 w 132"/>
                  <a:gd name="T5" fmla="*/ 72 h 276"/>
                  <a:gd name="T6" fmla="*/ 48 w 132"/>
                  <a:gd name="T7" fmla="*/ 108 h 276"/>
                  <a:gd name="T8" fmla="*/ 36 w 132"/>
                  <a:gd name="T9" fmla="*/ 144 h 276"/>
                  <a:gd name="T10" fmla="*/ 12 w 132"/>
                  <a:gd name="T11" fmla="*/ 180 h 276"/>
                  <a:gd name="T12" fmla="*/ 0 w 132"/>
                  <a:gd name="T13" fmla="*/ 216 h 276"/>
                  <a:gd name="T14" fmla="*/ 12 w 132"/>
                  <a:gd name="T15" fmla="*/ 276 h 2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2"/>
                  <a:gd name="T25" fmla="*/ 0 h 276"/>
                  <a:gd name="T26" fmla="*/ 132 w 132"/>
                  <a:gd name="T27" fmla="*/ 276 h 2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2" h="276">
                    <a:moveTo>
                      <a:pt x="132" y="0"/>
                    </a:moveTo>
                    <a:lnTo>
                      <a:pt x="96" y="36"/>
                    </a:lnTo>
                    <a:lnTo>
                      <a:pt x="72" y="72"/>
                    </a:lnTo>
                    <a:lnTo>
                      <a:pt x="48" y="108"/>
                    </a:lnTo>
                    <a:lnTo>
                      <a:pt x="36" y="144"/>
                    </a:lnTo>
                    <a:lnTo>
                      <a:pt x="12" y="180"/>
                    </a:lnTo>
                    <a:lnTo>
                      <a:pt x="0" y="216"/>
                    </a:lnTo>
                    <a:lnTo>
                      <a:pt x="12" y="27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Freeform 56"/>
              <p:cNvSpPr>
                <a:spLocks/>
              </p:cNvSpPr>
              <p:nvPr/>
            </p:nvSpPr>
            <p:spPr bwMode="auto">
              <a:xfrm>
                <a:off x="2021" y="1421"/>
                <a:ext cx="192" cy="180"/>
              </a:xfrm>
              <a:custGeom>
                <a:avLst/>
                <a:gdLst>
                  <a:gd name="T0" fmla="*/ 192 w 192"/>
                  <a:gd name="T1" fmla="*/ 0 h 180"/>
                  <a:gd name="T2" fmla="*/ 156 w 192"/>
                  <a:gd name="T3" fmla="*/ 12 h 180"/>
                  <a:gd name="T4" fmla="*/ 120 w 192"/>
                  <a:gd name="T5" fmla="*/ 36 h 180"/>
                  <a:gd name="T6" fmla="*/ 84 w 192"/>
                  <a:gd name="T7" fmla="*/ 60 h 180"/>
                  <a:gd name="T8" fmla="*/ 48 w 192"/>
                  <a:gd name="T9" fmla="*/ 84 h 180"/>
                  <a:gd name="T10" fmla="*/ 36 w 192"/>
                  <a:gd name="T11" fmla="*/ 120 h 180"/>
                  <a:gd name="T12" fmla="*/ 12 w 192"/>
                  <a:gd name="T13" fmla="*/ 156 h 180"/>
                  <a:gd name="T14" fmla="*/ 0 w 192"/>
                  <a:gd name="T15" fmla="*/ 180 h 1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2"/>
                  <a:gd name="T25" fmla="*/ 0 h 180"/>
                  <a:gd name="T26" fmla="*/ 192 w 192"/>
                  <a:gd name="T27" fmla="*/ 180 h 1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2" h="180">
                    <a:moveTo>
                      <a:pt x="192" y="0"/>
                    </a:moveTo>
                    <a:lnTo>
                      <a:pt x="156" y="12"/>
                    </a:lnTo>
                    <a:lnTo>
                      <a:pt x="120" y="36"/>
                    </a:lnTo>
                    <a:lnTo>
                      <a:pt x="84" y="60"/>
                    </a:lnTo>
                    <a:lnTo>
                      <a:pt x="48" y="84"/>
                    </a:lnTo>
                    <a:lnTo>
                      <a:pt x="36" y="120"/>
                    </a:lnTo>
                    <a:lnTo>
                      <a:pt x="12" y="156"/>
                    </a:lnTo>
                    <a:lnTo>
                      <a:pt x="0" y="18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Freeform 57"/>
              <p:cNvSpPr>
                <a:spLocks/>
              </p:cNvSpPr>
              <p:nvPr/>
            </p:nvSpPr>
            <p:spPr bwMode="auto">
              <a:xfrm>
                <a:off x="1877" y="1457"/>
                <a:ext cx="12" cy="144"/>
              </a:xfrm>
              <a:custGeom>
                <a:avLst/>
                <a:gdLst>
                  <a:gd name="T0" fmla="*/ 0 w 12"/>
                  <a:gd name="T1" fmla="*/ 0 h 144"/>
                  <a:gd name="T2" fmla="*/ 0 w 12"/>
                  <a:gd name="T3" fmla="*/ 36 h 144"/>
                  <a:gd name="T4" fmla="*/ 0 w 12"/>
                  <a:gd name="T5" fmla="*/ 72 h 144"/>
                  <a:gd name="T6" fmla="*/ 0 w 12"/>
                  <a:gd name="T7" fmla="*/ 108 h 144"/>
                  <a:gd name="T8" fmla="*/ 12 w 12"/>
                  <a:gd name="T9" fmla="*/ 144 h 144"/>
                  <a:gd name="T10" fmla="*/ 12 w 12"/>
                  <a:gd name="T11" fmla="*/ 144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44"/>
                  <a:gd name="T20" fmla="*/ 12 w 12"/>
                  <a:gd name="T21" fmla="*/ 144 h 1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44">
                    <a:moveTo>
                      <a:pt x="0" y="0"/>
                    </a:moveTo>
                    <a:lnTo>
                      <a:pt x="0" y="36"/>
                    </a:lnTo>
                    <a:lnTo>
                      <a:pt x="0" y="72"/>
                    </a:lnTo>
                    <a:lnTo>
                      <a:pt x="0" y="108"/>
                    </a:lnTo>
                    <a:lnTo>
                      <a:pt x="12" y="14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8" name="Group 77"/>
            <p:cNvGrpSpPr>
              <a:grpSpLocks/>
            </p:cNvGrpSpPr>
            <p:nvPr/>
          </p:nvGrpSpPr>
          <p:grpSpPr bwMode="auto">
            <a:xfrm>
              <a:off x="1505" y="1517"/>
              <a:ext cx="2808" cy="2591"/>
              <a:chOff x="1505" y="1517"/>
              <a:chExt cx="2808" cy="2591"/>
            </a:xfrm>
          </p:grpSpPr>
          <p:sp>
            <p:nvSpPr>
              <p:cNvPr id="97" name="Freeform 59"/>
              <p:cNvSpPr>
                <a:spLocks/>
              </p:cNvSpPr>
              <p:nvPr/>
            </p:nvSpPr>
            <p:spPr bwMode="auto">
              <a:xfrm>
                <a:off x="1505" y="1517"/>
                <a:ext cx="2808" cy="2583"/>
              </a:xfrm>
              <a:custGeom>
                <a:avLst/>
                <a:gdLst>
                  <a:gd name="T0" fmla="*/ 2718 w 2808"/>
                  <a:gd name="T1" fmla="*/ 2574 h 2583"/>
                  <a:gd name="T2" fmla="*/ 2745 w 2808"/>
                  <a:gd name="T3" fmla="*/ 2475 h 2583"/>
                  <a:gd name="T4" fmla="*/ 2754 w 2808"/>
                  <a:gd name="T5" fmla="*/ 2322 h 2583"/>
                  <a:gd name="T6" fmla="*/ 2772 w 2808"/>
                  <a:gd name="T7" fmla="*/ 1872 h 2583"/>
                  <a:gd name="T8" fmla="*/ 2772 w 2808"/>
                  <a:gd name="T9" fmla="*/ 1512 h 2583"/>
                  <a:gd name="T10" fmla="*/ 2754 w 2808"/>
                  <a:gd name="T11" fmla="*/ 1161 h 2583"/>
                  <a:gd name="T12" fmla="*/ 2772 w 2808"/>
                  <a:gd name="T13" fmla="*/ 711 h 2583"/>
                  <a:gd name="T14" fmla="*/ 2610 w 2808"/>
                  <a:gd name="T15" fmla="*/ 441 h 2583"/>
                  <a:gd name="T16" fmla="*/ 2376 w 2808"/>
                  <a:gd name="T17" fmla="*/ 369 h 2583"/>
                  <a:gd name="T18" fmla="*/ 2061 w 2808"/>
                  <a:gd name="T19" fmla="*/ 288 h 2583"/>
                  <a:gd name="T20" fmla="*/ 1908 w 2808"/>
                  <a:gd name="T21" fmla="*/ 54 h 2583"/>
                  <a:gd name="T22" fmla="*/ 1629 w 2808"/>
                  <a:gd name="T23" fmla="*/ 9 h 2583"/>
                  <a:gd name="T24" fmla="*/ 1341 w 2808"/>
                  <a:gd name="T25" fmla="*/ 72 h 2583"/>
                  <a:gd name="T26" fmla="*/ 936 w 2808"/>
                  <a:gd name="T27" fmla="*/ 135 h 2583"/>
                  <a:gd name="T28" fmla="*/ 675 w 2808"/>
                  <a:gd name="T29" fmla="*/ 198 h 2583"/>
                  <a:gd name="T30" fmla="*/ 459 w 2808"/>
                  <a:gd name="T31" fmla="*/ 288 h 2583"/>
                  <a:gd name="T32" fmla="*/ 405 w 2808"/>
                  <a:gd name="T33" fmla="*/ 369 h 2583"/>
                  <a:gd name="T34" fmla="*/ 207 w 2808"/>
                  <a:gd name="T35" fmla="*/ 468 h 2583"/>
                  <a:gd name="T36" fmla="*/ 27 w 2808"/>
                  <a:gd name="T37" fmla="*/ 639 h 2583"/>
                  <a:gd name="T38" fmla="*/ 9 w 2808"/>
                  <a:gd name="T39" fmla="*/ 819 h 2583"/>
                  <a:gd name="T40" fmla="*/ 207 w 2808"/>
                  <a:gd name="T41" fmla="*/ 918 h 2583"/>
                  <a:gd name="T42" fmla="*/ 369 w 2808"/>
                  <a:gd name="T43" fmla="*/ 810 h 2583"/>
                  <a:gd name="T44" fmla="*/ 558 w 2808"/>
                  <a:gd name="T45" fmla="*/ 783 h 2583"/>
                  <a:gd name="T46" fmla="*/ 729 w 2808"/>
                  <a:gd name="T47" fmla="*/ 1098 h 2583"/>
                  <a:gd name="T48" fmla="*/ 801 w 2808"/>
                  <a:gd name="T49" fmla="*/ 1035 h 2583"/>
                  <a:gd name="T50" fmla="*/ 936 w 2808"/>
                  <a:gd name="T51" fmla="*/ 873 h 2583"/>
                  <a:gd name="T52" fmla="*/ 1134 w 2808"/>
                  <a:gd name="T53" fmla="*/ 1062 h 2583"/>
                  <a:gd name="T54" fmla="*/ 1260 w 2808"/>
                  <a:gd name="T55" fmla="*/ 1269 h 2583"/>
                  <a:gd name="T56" fmla="*/ 1314 w 2808"/>
                  <a:gd name="T57" fmla="*/ 1503 h 2583"/>
                  <a:gd name="T58" fmla="*/ 1365 w 2808"/>
                  <a:gd name="T59" fmla="*/ 1794 h 2583"/>
                  <a:gd name="T60" fmla="*/ 1395 w 2808"/>
                  <a:gd name="T61" fmla="*/ 1923 h 2583"/>
                  <a:gd name="T62" fmla="*/ 1419 w 2808"/>
                  <a:gd name="T63" fmla="*/ 2301 h 2583"/>
                  <a:gd name="T64" fmla="*/ 1368 w 2808"/>
                  <a:gd name="T65" fmla="*/ 2547 h 2583"/>
                  <a:gd name="T66" fmla="*/ 1512 w 2808"/>
                  <a:gd name="T67" fmla="*/ 2547 h 2583"/>
                  <a:gd name="T68" fmla="*/ 1521 w 2808"/>
                  <a:gd name="T69" fmla="*/ 2448 h 2583"/>
                  <a:gd name="T70" fmla="*/ 1494 w 2808"/>
                  <a:gd name="T71" fmla="*/ 2196 h 2583"/>
                  <a:gd name="T72" fmla="*/ 1512 w 2808"/>
                  <a:gd name="T73" fmla="*/ 1881 h 2583"/>
                  <a:gd name="T74" fmla="*/ 1530 w 2808"/>
                  <a:gd name="T75" fmla="*/ 1476 h 2583"/>
                  <a:gd name="T76" fmla="*/ 1638 w 2808"/>
                  <a:gd name="T77" fmla="*/ 1314 h 2583"/>
                  <a:gd name="T78" fmla="*/ 1566 w 2808"/>
                  <a:gd name="T79" fmla="*/ 1773 h 2583"/>
                  <a:gd name="T80" fmla="*/ 1587 w 2808"/>
                  <a:gd name="T81" fmla="*/ 1980 h 2583"/>
                  <a:gd name="T82" fmla="*/ 1584 w 2808"/>
                  <a:gd name="T83" fmla="*/ 2511 h 2583"/>
                  <a:gd name="T84" fmla="*/ 1701 w 2808"/>
                  <a:gd name="T85" fmla="*/ 2520 h 2583"/>
                  <a:gd name="T86" fmla="*/ 1737 w 2808"/>
                  <a:gd name="T87" fmla="*/ 2403 h 2583"/>
                  <a:gd name="T88" fmla="*/ 1674 w 2808"/>
                  <a:gd name="T89" fmla="*/ 2016 h 2583"/>
                  <a:gd name="T90" fmla="*/ 1755 w 2808"/>
                  <a:gd name="T91" fmla="*/ 1719 h 2583"/>
                  <a:gd name="T92" fmla="*/ 1881 w 2808"/>
                  <a:gd name="T93" fmla="*/ 1368 h 2583"/>
                  <a:gd name="T94" fmla="*/ 2169 w 2808"/>
                  <a:gd name="T95" fmla="*/ 1359 h 2583"/>
                  <a:gd name="T96" fmla="*/ 2178 w 2808"/>
                  <a:gd name="T97" fmla="*/ 1674 h 2583"/>
                  <a:gd name="T98" fmla="*/ 2142 w 2808"/>
                  <a:gd name="T99" fmla="*/ 1953 h 2583"/>
                  <a:gd name="T100" fmla="*/ 1989 w 2808"/>
                  <a:gd name="T101" fmla="*/ 2304 h 2583"/>
                  <a:gd name="T102" fmla="*/ 1917 w 2808"/>
                  <a:gd name="T103" fmla="*/ 2457 h 2583"/>
                  <a:gd name="T104" fmla="*/ 2070 w 2808"/>
                  <a:gd name="T105" fmla="*/ 2493 h 2583"/>
                  <a:gd name="T106" fmla="*/ 2112 w 2808"/>
                  <a:gd name="T107" fmla="*/ 2385 h 2583"/>
                  <a:gd name="T108" fmla="*/ 2133 w 2808"/>
                  <a:gd name="T109" fmla="*/ 2160 h 2583"/>
                  <a:gd name="T110" fmla="*/ 2250 w 2808"/>
                  <a:gd name="T111" fmla="*/ 1908 h 2583"/>
                  <a:gd name="T112" fmla="*/ 2403 w 2808"/>
                  <a:gd name="T113" fmla="*/ 1557 h 2583"/>
                  <a:gd name="T114" fmla="*/ 2430 w 2808"/>
                  <a:gd name="T115" fmla="*/ 1296 h 2583"/>
                  <a:gd name="T116" fmla="*/ 2538 w 2808"/>
                  <a:gd name="T117" fmla="*/ 1305 h 2583"/>
                  <a:gd name="T118" fmla="*/ 2628 w 2808"/>
                  <a:gd name="T119" fmla="*/ 1656 h 2583"/>
                  <a:gd name="T120" fmla="*/ 2646 w 2808"/>
                  <a:gd name="T121" fmla="*/ 2079 h 2583"/>
                  <a:gd name="T122" fmla="*/ 2601 w 2808"/>
                  <a:gd name="T123" fmla="*/ 2376 h 2583"/>
                  <a:gd name="T124" fmla="*/ 2547 w 2808"/>
                  <a:gd name="T125" fmla="*/ 2574 h 258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08"/>
                  <a:gd name="T190" fmla="*/ 0 h 2583"/>
                  <a:gd name="T191" fmla="*/ 2808 w 2808"/>
                  <a:gd name="T192" fmla="*/ 2583 h 258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08" h="2583">
                    <a:moveTo>
                      <a:pt x="2547" y="2574"/>
                    </a:moveTo>
                    <a:lnTo>
                      <a:pt x="2637" y="2583"/>
                    </a:lnTo>
                    <a:lnTo>
                      <a:pt x="2718" y="2574"/>
                    </a:lnTo>
                    <a:lnTo>
                      <a:pt x="2736" y="2556"/>
                    </a:lnTo>
                    <a:lnTo>
                      <a:pt x="2745" y="2529"/>
                    </a:lnTo>
                    <a:lnTo>
                      <a:pt x="2745" y="2475"/>
                    </a:lnTo>
                    <a:lnTo>
                      <a:pt x="2736" y="2457"/>
                    </a:lnTo>
                    <a:lnTo>
                      <a:pt x="2772" y="2430"/>
                    </a:lnTo>
                    <a:lnTo>
                      <a:pt x="2754" y="2322"/>
                    </a:lnTo>
                    <a:lnTo>
                      <a:pt x="2745" y="2115"/>
                    </a:lnTo>
                    <a:lnTo>
                      <a:pt x="2754" y="1953"/>
                    </a:lnTo>
                    <a:lnTo>
                      <a:pt x="2772" y="1872"/>
                    </a:lnTo>
                    <a:lnTo>
                      <a:pt x="2790" y="1710"/>
                    </a:lnTo>
                    <a:lnTo>
                      <a:pt x="2808" y="1575"/>
                    </a:lnTo>
                    <a:lnTo>
                      <a:pt x="2772" y="1512"/>
                    </a:lnTo>
                    <a:lnTo>
                      <a:pt x="2754" y="1440"/>
                    </a:lnTo>
                    <a:lnTo>
                      <a:pt x="2763" y="1305"/>
                    </a:lnTo>
                    <a:lnTo>
                      <a:pt x="2754" y="1161"/>
                    </a:lnTo>
                    <a:lnTo>
                      <a:pt x="2772" y="1017"/>
                    </a:lnTo>
                    <a:lnTo>
                      <a:pt x="2790" y="819"/>
                    </a:lnTo>
                    <a:lnTo>
                      <a:pt x="2772" y="711"/>
                    </a:lnTo>
                    <a:lnTo>
                      <a:pt x="2781" y="621"/>
                    </a:lnTo>
                    <a:lnTo>
                      <a:pt x="2727" y="513"/>
                    </a:lnTo>
                    <a:lnTo>
                      <a:pt x="2610" y="441"/>
                    </a:lnTo>
                    <a:lnTo>
                      <a:pt x="2511" y="414"/>
                    </a:lnTo>
                    <a:lnTo>
                      <a:pt x="2421" y="369"/>
                    </a:lnTo>
                    <a:lnTo>
                      <a:pt x="2376" y="369"/>
                    </a:lnTo>
                    <a:lnTo>
                      <a:pt x="2286" y="342"/>
                    </a:lnTo>
                    <a:lnTo>
                      <a:pt x="2160" y="297"/>
                    </a:lnTo>
                    <a:lnTo>
                      <a:pt x="2061" y="288"/>
                    </a:lnTo>
                    <a:lnTo>
                      <a:pt x="2025" y="243"/>
                    </a:lnTo>
                    <a:lnTo>
                      <a:pt x="1989" y="144"/>
                    </a:lnTo>
                    <a:lnTo>
                      <a:pt x="1908" y="54"/>
                    </a:lnTo>
                    <a:lnTo>
                      <a:pt x="1836" y="9"/>
                    </a:lnTo>
                    <a:lnTo>
                      <a:pt x="1755" y="0"/>
                    </a:lnTo>
                    <a:lnTo>
                      <a:pt x="1629" y="9"/>
                    </a:lnTo>
                    <a:lnTo>
                      <a:pt x="1593" y="27"/>
                    </a:lnTo>
                    <a:lnTo>
                      <a:pt x="1467" y="45"/>
                    </a:lnTo>
                    <a:lnTo>
                      <a:pt x="1341" y="72"/>
                    </a:lnTo>
                    <a:lnTo>
                      <a:pt x="1233" y="99"/>
                    </a:lnTo>
                    <a:lnTo>
                      <a:pt x="1062" y="135"/>
                    </a:lnTo>
                    <a:lnTo>
                      <a:pt x="936" y="135"/>
                    </a:lnTo>
                    <a:lnTo>
                      <a:pt x="891" y="135"/>
                    </a:lnTo>
                    <a:lnTo>
                      <a:pt x="801" y="153"/>
                    </a:lnTo>
                    <a:lnTo>
                      <a:pt x="675" y="198"/>
                    </a:lnTo>
                    <a:lnTo>
                      <a:pt x="576" y="243"/>
                    </a:lnTo>
                    <a:lnTo>
                      <a:pt x="513" y="261"/>
                    </a:lnTo>
                    <a:lnTo>
                      <a:pt x="459" y="288"/>
                    </a:lnTo>
                    <a:lnTo>
                      <a:pt x="432" y="324"/>
                    </a:lnTo>
                    <a:lnTo>
                      <a:pt x="405" y="360"/>
                    </a:lnTo>
                    <a:lnTo>
                      <a:pt x="405" y="369"/>
                    </a:lnTo>
                    <a:lnTo>
                      <a:pt x="405" y="378"/>
                    </a:lnTo>
                    <a:lnTo>
                      <a:pt x="342" y="414"/>
                    </a:lnTo>
                    <a:lnTo>
                      <a:pt x="207" y="468"/>
                    </a:lnTo>
                    <a:lnTo>
                      <a:pt x="117" y="522"/>
                    </a:lnTo>
                    <a:lnTo>
                      <a:pt x="54" y="585"/>
                    </a:lnTo>
                    <a:lnTo>
                      <a:pt x="27" y="639"/>
                    </a:lnTo>
                    <a:lnTo>
                      <a:pt x="18" y="693"/>
                    </a:lnTo>
                    <a:lnTo>
                      <a:pt x="0" y="774"/>
                    </a:lnTo>
                    <a:lnTo>
                      <a:pt x="9" y="819"/>
                    </a:lnTo>
                    <a:lnTo>
                      <a:pt x="54" y="882"/>
                    </a:lnTo>
                    <a:lnTo>
                      <a:pt x="144" y="882"/>
                    </a:lnTo>
                    <a:lnTo>
                      <a:pt x="207" y="918"/>
                    </a:lnTo>
                    <a:lnTo>
                      <a:pt x="279" y="909"/>
                    </a:lnTo>
                    <a:lnTo>
                      <a:pt x="342" y="891"/>
                    </a:lnTo>
                    <a:lnTo>
                      <a:pt x="369" y="810"/>
                    </a:lnTo>
                    <a:lnTo>
                      <a:pt x="405" y="774"/>
                    </a:lnTo>
                    <a:lnTo>
                      <a:pt x="513" y="765"/>
                    </a:lnTo>
                    <a:lnTo>
                      <a:pt x="558" y="783"/>
                    </a:lnTo>
                    <a:lnTo>
                      <a:pt x="612" y="864"/>
                    </a:lnTo>
                    <a:lnTo>
                      <a:pt x="693" y="981"/>
                    </a:lnTo>
                    <a:lnTo>
                      <a:pt x="729" y="1098"/>
                    </a:lnTo>
                    <a:lnTo>
                      <a:pt x="738" y="1143"/>
                    </a:lnTo>
                    <a:lnTo>
                      <a:pt x="765" y="1107"/>
                    </a:lnTo>
                    <a:lnTo>
                      <a:pt x="801" y="1035"/>
                    </a:lnTo>
                    <a:lnTo>
                      <a:pt x="810" y="909"/>
                    </a:lnTo>
                    <a:lnTo>
                      <a:pt x="864" y="828"/>
                    </a:lnTo>
                    <a:lnTo>
                      <a:pt x="936" y="873"/>
                    </a:lnTo>
                    <a:lnTo>
                      <a:pt x="1035" y="936"/>
                    </a:lnTo>
                    <a:lnTo>
                      <a:pt x="1098" y="981"/>
                    </a:lnTo>
                    <a:lnTo>
                      <a:pt x="1134" y="1062"/>
                    </a:lnTo>
                    <a:lnTo>
                      <a:pt x="1161" y="1125"/>
                    </a:lnTo>
                    <a:lnTo>
                      <a:pt x="1242" y="1224"/>
                    </a:lnTo>
                    <a:lnTo>
                      <a:pt x="1260" y="1269"/>
                    </a:lnTo>
                    <a:lnTo>
                      <a:pt x="1281" y="1299"/>
                    </a:lnTo>
                    <a:lnTo>
                      <a:pt x="1278" y="1395"/>
                    </a:lnTo>
                    <a:lnTo>
                      <a:pt x="1314" y="1503"/>
                    </a:lnTo>
                    <a:lnTo>
                      <a:pt x="1359" y="1575"/>
                    </a:lnTo>
                    <a:lnTo>
                      <a:pt x="1368" y="1710"/>
                    </a:lnTo>
                    <a:lnTo>
                      <a:pt x="1365" y="1794"/>
                    </a:lnTo>
                    <a:lnTo>
                      <a:pt x="1362" y="1866"/>
                    </a:lnTo>
                    <a:lnTo>
                      <a:pt x="1368" y="1896"/>
                    </a:lnTo>
                    <a:lnTo>
                      <a:pt x="1395" y="1923"/>
                    </a:lnTo>
                    <a:lnTo>
                      <a:pt x="1404" y="1989"/>
                    </a:lnTo>
                    <a:lnTo>
                      <a:pt x="1407" y="2124"/>
                    </a:lnTo>
                    <a:lnTo>
                      <a:pt x="1419" y="2301"/>
                    </a:lnTo>
                    <a:lnTo>
                      <a:pt x="1413" y="2421"/>
                    </a:lnTo>
                    <a:lnTo>
                      <a:pt x="1395" y="2520"/>
                    </a:lnTo>
                    <a:lnTo>
                      <a:pt x="1368" y="2547"/>
                    </a:lnTo>
                    <a:lnTo>
                      <a:pt x="1404" y="2565"/>
                    </a:lnTo>
                    <a:lnTo>
                      <a:pt x="1476" y="2556"/>
                    </a:lnTo>
                    <a:lnTo>
                      <a:pt x="1512" y="2547"/>
                    </a:lnTo>
                    <a:lnTo>
                      <a:pt x="1548" y="2511"/>
                    </a:lnTo>
                    <a:lnTo>
                      <a:pt x="1530" y="2466"/>
                    </a:lnTo>
                    <a:lnTo>
                      <a:pt x="1521" y="2448"/>
                    </a:lnTo>
                    <a:lnTo>
                      <a:pt x="1548" y="2430"/>
                    </a:lnTo>
                    <a:lnTo>
                      <a:pt x="1512" y="2313"/>
                    </a:lnTo>
                    <a:lnTo>
                      <a:pt x="1494" y="2196"/>
                    </a:lnTo>
                    <a:lnTo>
                      <a:pt x="1485" y="2043"/>
                    </a:lnTo>
                    <a:lnTo>
                      <a:pt x="1488" y="1926"/>
                    </a:lnTo>
                    <a:lnTo>
                      <a:pt x="1512" y="1881"/>
                    </a:lnTo>
                    <a:lnTo>
                      <a:pt x="1512" y="1782"/>
                    </a:lnTo>
                    <a:lnTo>
                      <a:pt x="1521" y="1629"/>
                    </a:lnTo>
                    <a:lnTo>
                      <a:pt x="1530" y="1476"/>
                    </a:lnTo>
                    <a:lnTo>
                      <a:pt x="1530" y="1377"/>
                    </a:lnTo>
                    <a:lnTo>
                      <a:pt x="1566" y="1323"/>
                    </a:lnTo>
                    <a:lnTo>
                      <a:pt x="1638" y="1314"/>
                    </a:lnTo>
                    <a:lnTo>
                      <a:pt x="1638" y="1422"/>
                    </a:lnTo>
                    <a:lnTo>
                      <a:pt x="1602" y="1620"/>
                    </a:lnTo>
                    <a:lnTo>
                      <a:pt x="1566" y="1773"/>
                    </a:lnTo>
                    <a:lnTo>
                      <a:pt x="1566" y="1836"/>
                    </a:lnTo>
                    <a:lnTo>
                      <a:pt x="1575" y="1881"/>
                    </a:lnTo>
                    <a:lnTo>
                      <a:pt x="1587" y="1980"/>
                    </a:lnTo>
                    <a:lnTo>
                      <a:pt x="1581" y="2277"/>
                    </a:lnTo>
                    <a:lnTo>
                      <a:pt x="1584" y="2439"/>
                    </a:lnTo>
                    <a:lnTo>
                      <a:pt x="1584" y="2511"/>
                    </a:lnTo>
                    <a:lnTo>
                      <a:pt x="1566" y="2538"/>
                    </a:lnTo>
                    <a:lnTo>
                      <a:pt x="1647" y="2538"/>
                    </a:lnTo>
                    <a:lnTo>
                      <a:pt x="1701" y="2520"/>
                    </a:lnTo>
                    <a:lnTo>
                      <a:pt x="1719" y="2475"/>
                    </a:lnTo>
                    <a:lnTo>
                      <a:pt x="1719" y="2430"/>
                    </a:lnTo>
                    <a:lnTo>
                      <a:pt x="1737" y="2403"/>
                    </a:lnTo>
                    <a:lnTo>
                      <a:pt x="1701" y="2295"/>
                    </a:lnTo>
                    <a:lnTo>
                      <a:pt x="1692" y="2187"/>
                    </a:lnTo>
                    <a:lnTo>
                      <a:pt x="1674" y="2016"/>
                    </a:lnTo>
                    <a:lnTo>
                      <a:pt x="1665" y="1917"/>
                    </a:lnTo>
                    <a:lnTo>
                      <a:pt x="1710" y="1854"/>
                    </a:lnTo>
                    <a:lnTo>
                      <a:pt x="1755" y="1719"/>
                    </a:lnTo>
                    <a:lnTo>
                      <a:pt x="1755" y="1638"/>
                    </a:lnTo>
                    <a:lnTo>
                      <a:pt x="1836" y="1476"/>
                    </a:lnTo>
                    <a:lnTo>
                      <a:pt x="1881" y="1368"/>
                    </a:lnTo>
                    <a:lnTo>
                      <a:pt x="1980" y="1386"/>
                    </a:lnTo>
                    <a:lnTo>
                      <a:pt x="2079" y="1377"/>
                    </a:lnTo>
                    <a:lnTo>
                      <a:pt x="2169" y="1359"/>
                    </a:lnTo>
                    <a:lnTo>
                      <a:pt x="2196" y="1476"/>
                    </a:lnTo>
                    <a:lnTo>
                      <a:pt x="2178" y="1575"/>
                    </a:lnTo>
                    <a:lnTo>
                      <a:pt x="2178" y="1674"/>
                    </a:lnTo>
                    <a:lnTo>
                      <a:pt x="2178" y="1782"/>
                    </a:lnTo>
                    <a:lnTo>
                      <a:pt x="2169" y="1845"/>
                    </a:lnTo>
                    <a:lnTo>
                      <a:pt x="2142" y="1953"/>
                    </a:lnTo>
                    <a:lnTo>
                      <a:pt x="2097" y="2070"/>
                    </a:lnTo>
                    <a:lnTo>
                      <a:pt x="2052" y="2160"/>
                    </a:lnTo>
                    <a:lnTo>
                      <a:pt x="1989" y="2304"/>
                    </a:lnTo>
                    <a:lnTo>
                      <a:pt x="1953" y="2394"/>
                    </a:lnTo>
                    <a:lnTo>
                      <a:pt x="1917" y="2430"/>
                    </a:lnTo>
                    <a:lnTo>
                      <a:pt x="1917" y="2457"/>
                    </a:lnTo>
                    <a:lnTo>
                      <a:pt x="1944" y="2481"/>
                    </a:lnTo>
                    <a:lnTo>
                      <a:pt x="1980" y="2502"/>
                    </a:lnTo>
                    <a:lnTo>
                      <a:pt x="2070" y="2493"/>
                    </a:lnTo>
                    <a:lnTo>
                      <a:pt x="2097" y="2478"/>
                    </a:lnTo>
                    <a:lnTo>
                      <a:pt x="2112" y="2436"/>
                    </a:lnTo>
                    <a:lnTo>
                      <a:pt x="2112" y="2385"/>
                    </a:lnTo>
                    <a:lnTo>
                      <a:pt x="2142" y="2349"/>
                    </a:lnTo>
                    <a:lnTo>
                      <a:pt x="2142" y="2268"/>
                    </a:lnTo>
                    <a:lnTo>
                      <a:pt x="2133" y="2160"/>
                    </a:lnTo>
                    <a:lnTo>
                      <a:pt x="2160" y="2097"/>
                    </a:lnTo>
                    <a:lnTo>
                      <a:pt x="2205" y="1998"/>
                    </a:lnTo>
                    <a:lnTo>
                      <a:pt x="2250" y="1908"/>
                    </a:lnTo>
                    <a:lnTo>
                      <a:pt x="2367" y="1737"/>
                    </a:lnTo>
                    <a:lnTo>
                      <a:pt x="2421" y="1638"/>
                    </a:lnTo>
                    <a:lnTo>
                      <a:pt x="2403" y="1557"/>
                    </a:lnTo>
                    <a:lnTo>
                      <a:pt x="2403" y="1467"/>
                    </a:lnTo>
                    <a:lnTo>
                      <a:pt x="2403" y="1377"/>
                    </a:lnTo>
                    <a:lnTo>
                      <a:pt x="2430" y="1296"/>
                    </a:lnTo>
                    <a:lnTo>
                      <a:pt x="2475" y="1215"/>
                    </a:lnTo>
                    <a:lnTo>
                      <a:pt x="2511" y="1233"/>
                    </a:lnTo>
                    <a:lnTo>
                      <a:pt x="2538" y="1305"/>
                    </a:lnTo>
                    <a:lnTo>
                      <a:pt x="2583" y="1395"/>
                    </a:lnTo>
                    <a:lnTo>
                      <a:pt x="2610" y="1557"/>
                    </a:lnTo>
                    <a:lnTo>
                      <a:pt x="2628" y="1656"/>
                    </a:lnTo>
                    <a:lnTo>
                      <a:pt x="2664" y="1809"/>
                    </a:lnTo>
                    <a:lnTo>
                      <a:pt x="2664" y="1971"/>
                    </a:lnTo>
                    <a:lnTo>
                      <a:pt x="2646" y="2079"/>
                    </a:lnTo>
                    <a:lnTo>
                      <a:pt x="2628" y="2196"/>
                    </a:lnTo>
                    <a:lnTo>
                      <a:pt x="2619" y="2304"/>
                    </a:lnTo>
                    <a:lnTo>
                      <a:pt x="2601" y="2376"/>
                    </a:lnTo>
                    <a:lnTo>
                      <a:pt x="2592" y="2439"/>
                    </a:lnTo>
                    <a:lnTo>
                      <a:pt x="2574" y="2502"/>
                    </a:lnTo>
                    <a:lnTo>
                      <a:pt x="2547" y="257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3300"/>
                  </a:gs>
                  <a:gs pos="100000">
                    <a:srgbClr val="200B00"/>
                  </a:gs>
                </a:gsLst>
                <a:lin ang="5400000" scaled="1"/>
              </a:gra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8" name="Group 64"/>
              <p:cNvGrpSpPr>
                <a:grpSpLocks/>
              </p:cNvGrpSpPr>
              <p:nvPr/>
            </p:nvGrpSpPr>
            <p:grpSpPr bwMode="auto">
              <a:xfrm>
                <a:off x="2186" y="1859"/>
                <a:ext cx="123" cy="120"/>
                <a:chOff x="2186" y="1859"/>
                <a:chExt cx="123" cy="120"/>
              </a:xfrm>
            </p:grpSpPr>
            <p:sp>
              <p:nvSpPr>
                <p:cNvPr id="111" name="Freeform 60"/>
                <p:cNvSpPr>
                  <a:spLocks/>
                </p:cNvSpPr>
                <p:nvPr/>
              </p:nvSpPr>
              <p:spPr bwMode="auto">
                <a:xfrm>
                  <a:off x="2186" y="1859"/>
                  <a:ext cx="114" cy="75"/>
                </a:xfrm>
                <a:custGeom>
                  <a:avLst/>
                  <a:gdLst>
                    <a:gd name="T0" fmla="*/ 72 w 114"/>
                    <a:gd name="T1" fmla="*/ 0 h 75"/>
                    <a:gd name="T2" fmla="*/ 39 w 114"/>
                    <a:gd name="T3" fmla="*/ 0 h 75"/>
                    <a:gd name="T4" fmla="*/ 18 w 114"/>
                    <a:gd name="T5" fmla="*/ 9 h 75"/>
                    <a:gd name="T6" fmla="*/ 0 w 114"/>
                    <a:gd name="T7" fmla="*/ 33 h 75"/>
                    <a:gd name="T8" fmla="*/ 3 w 114"/>
                    <a:gd name="T9" fmla="*/ 54 h 75"/>
                    <a:gd name="T10" fmla="*/ 21 w 114"/>
                    <a:gd name="T11" fmla="*/ 72 h 75"/>
                    <a:gd name="T12" fmla="*/ 60 w 114"/>
                    <a:gd name="T13" fmla="*/ 75 h 75"/>
                    <a:gd name="T14" fmla="*/ 93 w 114"/>
                    <a:gd name="T15" fmla="*/ 60 h 75"/>
                    <a:gd name="T16" fmla="*/ 108 w 114"/>
                    <a:gd name="T17" fmla="*/ 33 h 75"/>
                    <a:gd name="T18" fmla="*/ 114 w 114"/>
                    <a:gd name="T19" fmla="*/ 21 h 75"/>
                    <a:gd name="T20" fmla="*/ 99 w 114"/>
                    <a:gd name="T21" fmla="*/ 9 h 75"/>
                    <a:gd name="T22" fmla="*/ 72 w 114"/>
                    <a:gd name="T23" fmla="*/ 0 h 7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4"/>
                    <a:gd name="T37" fmla="*/ 0 h 75"/>
                    <a:gd name="T38" fmla="*/ 114 w 114"/>
                    <a:gd name="T39" fmla="*/ 75 h 7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4" h="75">
                      <a:moveTo>
                        <a:pt x="72" y="0"/>
                      </a:moveTo>
                      <a:lnTo>
                        <a:pt x="39" y="0"/>
                      </a:lnTo>
                      <a:lnTo>
                        <a:pt x="18" y="9"/>
                      </a:lnTo>
                      <a:lnTo>
                        <a:pt x="0" y="33"/>
                      </a:lnTo>
                      <a:lnTo>
                        <a:pt x="3" y="54"/>
                      </a:lnTo>
                      <a:lnTo>
                        <a:pt x="21" y="72"/>
                      </a:lnTo>
                      <a:lnTo>
                        <a:pt x="60" y="75"/>
                      </a:lnTo>
                      <a:lnTo>
                        <a:pt x="93" y="60"/>
                      </a:lnTo>
                      <a:lnTo>
                        <a:pt x="108" y="33"/>
                      </a:lnTo>
                      <a:lnTo>
                        <a:pt x="114" y="21"/>
                      </a:lnTo>
                      <a:lnTo>
                        <a:pt x="99" y="9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" name="Oval 61"/>
                <p:cNvSpPr>
                  <a:spLocks noChangeArrowheads="1"/>
                </p:cNvSpPr>
                <p:nvPr/>
              </p:nvSpPr>
              <p:spPr bwMode="auto">
                <a:xfrm>
                  <a:off x="2210" y="1871"/>
                  <a:ext cx="63" cy="6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" name="Freeform 62"/>
                <p:cNvSpPr>
                  <a:spLocks/>
                </p:cNvSpPr>
                <p:nvPr/>
              </p:nvSpPr>
              <p:spPr bwMode="auto">
                <a:xfrm>
                  <a:off x="2238" y="1883"/>
                  <a:ext cx="35" cy="32"/>
                </a:xfrm>
                <a:custGeom>
                  <a:avLst/>
                  <a:gdLst>
                    <a:gd name="T0" fmla="*/ 0 w 35"/>
                    <a:gd name="T1" fmla="*/ 20 h 32"/>
                    <a:gd name="T2" fmla="*/ 35 w 35"/>
                    <a:gd name="T3" fmla="*/ 32 h 32"/>
                    <a:gd name="T4" fmla="*/ 35 w 35"/>
                    <a:gd name="T5" fmla="*/ 12 h 32"/>
                    <a:gd name="T6" fmla="*/ 27 w 35"/>
                    <a:gd name="T7" fmla="*/ 0 h 32"/>
                    <a:gd name="T8" fmla="*/ 0 w 35"/>
                    <a:gd name="T9" fmla="*/ 20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32"/>
                    <a:gd name="T17" fmla="*/ 35 w 35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32">
                      <a:moveTo>
                        <a:pt x="0" y="20"/>
                      </a:moveTo>
                      <a:lnTo>
                        <a:pt x="35" y="32"/>
                      </a:lnTo>
                      <a:lnTo>
                        <a:pt x="35" y="12"/>
                      </a:lnTo>
                      <a:lnTo>
                        <a:pt x="27" y="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" name="Freeform 63"/>
                <p:cNvSpPr>
                  <a:spLocks/>
                </p:cNvSpPr>
                <p:nvPr/>
              </p:nvSpPr>
              <p:spPr bwMode="auto">
                <a:xfrm>
                  <a:off x="2201" y="1937"/>
                  <a:ext cx="108" cy="42"/>
                </a:xfrm>
                <a:custGeom>
                  <a:avLst/>
                  <a:gdLst>
                    <a:gd name="T0" fmla="*/ 0 w 108"/>
                    <a:gd name="T1" fmla="*/ 36 h 42"/>
                    <a:gd name="T2" fmla="*/ 36 w 108"/>
                    <a:gd name="T3" fmla="*/ 42 h 42"/>
                    <a:gd name="T4" fmla="*/ 81 w 108"/>
                    <a:gd name="T5" fmla="*/ 30 h 42"/>
                    <a:gd name="T6" fmla="*/ 108 w 108"/>
                    <a:gd name="T7" fmla="*/ 0 h 4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42"/>
                    <a:gd name="T14" fmla="*/ 108 w 108"/>
                    <a:gd name="T15" fmla="*/ 42 h 4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42">
                      <a:moveTo>
                        <a:pt x="0" y="36"/>
                      </a:moveTo>
                      <a:lnTo>
                        <a:pt x="36" y="42"/>
                      </a:lnTo>
                      <a:lnTo>
                        <a:pt x="81" y="30"/>
                      </a:lnTo>
                      <a:lnTo>
                        <a:pt x="108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9" name="Group 68"/>
              <p:cNvGrpSpPr>
                <a:grpSpLocks/>
              </p:cNvGrpSpPr>
              <p:nvPr/>
            </p:nvGrpSpPr>
            <p:grpSpPr bwMode="auto">
              <a:xfrm>
                <a:off x="1529" y="2243"/>
                <a:ext cx="350" cy="146"/>
                <a:chOff x="1529" y="2243"/>
                <a:chExt cx="350" cy="146"/>
              </a:xfrm>
            </p:grpSpPr>
            <p:sp>
              <p:nvSpPr>
                <p:cNvPr id="108" name="Freeform 65"/>
                <p:cNvSpPr>
                  <a:spLocks/>
                </p:cNvSpPr>
                <p:nvPr/>
              </p:nvSpPr>
              <p:spPr bwMode="auto">
                <a:xfrm>
                  <a:off x="1664" y="2249"/>
                  <a:ext cx="134" cy="92"/>
                </a:xfrm>
                <a:custGeom>
                  <a:avLst/>
                  <a:gdLst>
                    <a:gd name="T0" fmla="*/ 112 w 134"/>
                    <a:gd name="T1" fmla="*/ 0 h 92"/>
                    <a:gd name="T2" fmla="*/ 80 w 134"/>
                    <a:gd name="T3" fmla="*/ 23 h 92"/>
                    <a:gd name="T4" fmla="*/ 48 w 134"/>
                    <a:gd name="T5" fmla="*/ 33 h 92"/>
                    <a:gd name="T6" fmla="*/ 29 w 134"/>
                    <a:gd name="T7" fmla="*/ 33 h 92"/>
                    <a:gd name="T8" fmla="*/ 13 w 134"/>
                    <a:gd name="T9" fmla="*/ 36 h 92"/>
                    <a:gd name="T10" fmla="*/ 6 w 134"/>
                    <a:gd name="T11" fmla="*/ 43 h 92"/>
                    <a:gd name="T12" fmla="*/ 0 w 134"/>
                    <a:gd name="T13" fmla="*/ 56 h 92"/>
                    <a:gd name="T14" fmla="*/ 0 w 134"/>
                    <a:gd name="T15" fmla="*/ 72 h 92"/>
                    <a:gd name="T16" fmla="*/ 13 w 134"/>
                    <a:gd name="T17" fmla="*/ 85 h 92"/>
                    <a:gd name="T18" fmla="*/ 45 w 134"/>
                    <a:gd name="T19" fmla="*/ 92 h 92"/>
                    <a:gd name="T20" fmla="*/ 70 w 134"/>
                    <a:gd name="T21" fmla="*/ 89 h 92"/>
                    <a:gd name="T22" fmla="*/ 105 w 134"/>
                    <a:gd name="T23" fmla="*/ 69 h 92"/>
                    <a:gd name="T24" fmla="*/ 128 w 134"/>
                    <a:gd name="T25" fmla="*/ 43 h 92"/>
                    <a:gd name="T26" fmla="*/ 134 w 134"/>
                    <a:gd name="T27" fmla="*/ 7 h 92"/>
                    <a:gd name="T28" fmla="*/ 112 w 134"/>
                    <a:gd name="T29" fmla="*/ 0 h 9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4"/>
                    <a:gd name="T46" fmla="*/ 0 h 92"/>
                    <a:gd name="T47" fmla="*/ 134 w 134"/>
                    <a:gd name="T48" fmla="*/ 92 h 9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4" h="92">
                      <a:moveTo>
                        <a:pt x="112" y="0"/>
                      </a:moveTo>
                      <a:lnTo>
                        <a:pt x="80" y="23"/>
                      </a:lnTo>
                      <a:lnTo>
                        <a:pt x="48" y="33"/>
                      </a:lnTo>
                      <a:lnTo>
                        <a:pt x="29" y="33"/>
                      </a:lnTo>
                      <a:lnTo>
                        <a:pt x="13" y="36"/>
                      </a:lnTo>
                      <a:lnTo>
                        <a:pt x="6" y="43"/>
                      </a:lnTo>
                      <a:lnTo>
                        <a:pt x="0" y="56"/>
                      </a:lnTo>
                      <a:lnTo>
                        <a:pt x="0" y="72"/>
                      </a:lnTo>
                      <a:lnTo>
                        <a:pt x="13" y="85"/>
                      </a:lnTo>
                      <a:lnTo>
                        <a:pt x="45" y="92"/>
                      </a:lnTo>
                      <a:lnTo>
                        <a:pt x="70" y="89"/>
                      </a:lnTo>
                      <a:lnTo>
                        <a:pt x="105" y="69"/>
                      </a:lnTo>
                      <a:lnTo>
                        <a:pt x="128" y="43"/>
                      </a:lnTo>
                      <a:lnTo>
                        <a:pt x="134" y="7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" name="Freeform 66"/>
                <p:cNvSpPr>
                  <a:spLocks/>
                </p:cNvSpPr>
                <p:nvPr/>
              </p:nvSpPr>
              <p:spPr bwMode="auto">
                <a:xfrm>
                  <a:off x="1547" y="2279"/>
                  <a:ext cx="332" cy="110"/>
                </a:xfrm>
                <a:custGeom>
                  <a:avLst/>
                  <a:gdLst>
                    <a:gd name="T0" fmla="*/ 0 w 332"/>
                    <a:gd name="T1" fmla="*/ 71 h 110"/>
                    <a:gd name="T2" fmla="*/ 18 w 332"/>
                    <a:gd name="T3" fmla="*/ 55 h 110"/>
                    <a:gd name="T4" fmla="*/ 40 w 332"/>
                    <a:gd name="T5" fmla="*/ 61 h 110"/>
                    <a:gd name="T6" fmla="*/ 49 w 332"/>
                    <a:gd name="T7" fmla="*/ 81 h 110"/>
                    <a:gd name="T8" fmla="*/ 65 w 332"/>
                    <a:gd name="T9" fmla="*/ 94 h 110"/>
                    <a:gd name="T10" fmla="*/ 111 w 332"/>
                    <a:gd name="T11" fmla="*/ 97 h 110"/>
                    <a:gd name="T12" fmla="*/ 172 w 332"/>
                    <a:gd name="T13" fmla="*/ 87 h 110"/>
                    <a:gd name="T14" fmla="*/ 215 w 332"/>
                    <a:gd name="T15" fmla="*/ 74 h 110"/>
                    <a:gd name="T16" fmla="*/ 258 w 332"/>
                    <a:gd name="T17" fmla="*/ 58 h 110"/>
                    <a:gd name="T18" fmla="*/ 292 w 332"/>
                    <a:gd name="T19" fmla="*/ 39 h 110"/>
                    <a:gd name="T20" fmla="*/ 332 w 332"/>
                    <a:gd name="T21" fmla="*/ 0 h 110"/>
                    <a:gd name="T22" fmla="*/ 295 w 332"/>
                    <a:gd name="T23" fmla="*/ 52 h 110"/>
                    <a:gd name="T24" fmla="*/ 258 w 332"/>
                    <a:gd name="T25" fmla="*/ 78 h 110"/>
                    <a:gd name="T26" fmla="*/ 209 w 332"/>
                    <a:gd name="T27" fmla="*/ 91 h 110"/>
                    <a:gd name="T28" fmla="*/ 166 w 332"/>
                    <a:gd name="T29" fmla="*/ 104 h 110"/>
                    <a:gd name="T30" fmla="*/ 111 w 332"/>
                    <a:gd name="T31" fmla="*/ 107 h 110"/>
                    <a:gd name="T32" fmla="*/ 77 w 332"/>
                    <a:gd name="T33" fmla="*/ 110 h 110"/>
                    <a:gd name="T34" fmla="*/ 43 w 332"/>
                    <a:gd name="T35" fmla="*/ 107 h 110"/>
                    <a:gd name="T36" fmla="*/ 25 w 332"/>
                    <a:gd name="T37" fmla="*/ 100 h 110"/>
                    <a:gd name="T38" fmla="*/ 6 w 332"/>
                    <a:gd name="T39" fmla="*/ 91 h 110"/>
                    <a:gd name="T40" fmla="*/ 0 w 332"/>
                    <a:gd name="T41" fmla="*/ 71 h 1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32"/>
                    <a:gd name="T64" fmla="*/ 0 h 110"/>
                    <a:gd name="T65" fmla="*/ 332 w 332"/>
                    <a:gd name="T66" fmla="*/ 110 h 11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32" h="110">
                      <a:moveTo>
                        <a:pt x="0" y="71"/>
                      </a:moveTo>
                      <a:lnTo>
                        <a:pt x="18" y="55"/>
                      </a:lnTo>
                      <a:lnTo>
                        <a:pt x="40" y="61"/>
                      </a:lnTo>
                      <a:lnTo>
                        <a:pt x="49" y="81"/>
                      </a:lnTo>
                      <a:lnTo>
                        <a:pt x="65" y="94"/>
                      </a:lnTo>
                      <a:lnTo>
                        <a:pt x="111" y="97"/>
                      </a:lnTo>
                      <a:lnTo>
                        <a:pt x="172" y="87"/>
                      </a:lnTo>
                      <a:lnTo>
                        <a:pt x="215" y="74"/>
                      </a:lnTo>
                      <a:lnTo>
                        <a:pt x="258" y="58"/>
                      </a:lnTo>
                      <a:lnTo>
                        <a:pt x="292" y="39"/>
                      </a:lnTo>
                      <a:lnTo>
                        <a:pt x="332" y="0"/>
                      </a:lnTo>
                      <a:lnTo>
                        <a:pt x="295" y="52"/>
                      </a:lnTo>
                      <a:lnTo>
                        <a:pt x="258" y="78"/>
                      </a:lnTo>
                      <a:lnTo>
                        <a:pt x="209" y="91"/>
                      </a:lnTo>
                      <a:lnTo>
                        <a:pt x="166" y="104"/>
                      </a:lnTo>
                      <a:lnTo>
                        <a:pt x="111" y="107"/>
                      </a:lnTo>
                      <a:lnTo>
                        <a:pt x="77" y="110"/>
                      </a:lnTo>
                      <a:lnTo>
                        <a:pt x="43" y="107"/>
                      </a:lnTo>
                      <a:lnTo>
                        <a:pt x="25" y="100"/>
                      </a:lnTo>
                      <a:lnTo>
                        <a:pt x="6" y="9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" name="Freeform 67"/>
                <p:cNvSpPr>
                  <a:spLocks/>
                </p:cNvSpPr>
                <p:nvPr/>
              </p:nvSpPr>
              <p:spPr bwMode="auto">
                <a:xfrm>
                  <a:off x="1529" y="2243"/>
                  <a:ext cx="59" cy="77"/>
                </a:xfrm>
                <a:custGeom>
                  <a:avLst/>
                  <a:gdLst>
                    <a:gd name="T0" fmla="*/ 42 w 59"/>
                    <a:gd name="T1" fmla="*/ 30 h 77"/>
                    <a:gd name="T2" fmla="*/ 59 w 59"/>
                    <a:gd name="T3" fmla="*/ 54 h 77"/>
                    <a:gd name="T4" fmla="*/ 59 w 59"/>
                    <a:gd name="T5" fmla="*/ 74 h 77"/>
                    <a:gd name="T6" fmla="*/ 35 w 59"/>
                    <a:gd name="T7" fmla="*/ 77 h 77"/>
                    <a:gd name="T8" fmla="*/ 10 w 59"/>
                    <a:gd name="T9" fmla="*/ 64 h 77"/>
                    <a:gd name="T10" fmla="*/ 0 w 59"/>
                    <a:gd name="T11" fmla="*/ 33 h 77"/>
                    <a:gd name="T12" fmla="*/ 3 w 59"/>
                    <a:gd name="T13" fmla="*/ 7 h 77"/>
                    <a:gd name="T14" fmla="*/ 17 w 59"/>
                    <a:gd name="T15" fmla="*/ 0 h 77"/>
                    <a:gd name="T16" fmla="*/ 42 w 59"/>
                    <a:gd name="T17" fmla="*/ 30 h 7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9"/>
                    <a:gd name="T28" fmla="*/ 0 h 77"/>
                    <a:gd name="T29" fmla="*/ 59 w 59"/>
                    <a:gd name="T30" fmla="*/ 77 h 7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9" h="77">
                      <a:moveTo>
                        <a:pt x="42" y="30"/>
                      </a:moveTo>
                      <a:lnTo>
                        <a:pt x="59" y="54"/>
                      </a:lnTo>
                      <a:lnTo>
                        <a:pt x="59" y="74"/>
                      </a:lnTo>
                      <a:lnTo>
                        <a:pt x="35" y="77"/>
                      </a:lnTo>
                      <a:lnTo>
                        <a:pt x="10" y="64"/>
                      </a:lnTo>
                      <a:lnTo>
                        <a:pt x="0" y="33"/>
                      </a:lnTo>
                      <a:lnTo>
                        <a:pt x="3" y="7"/>
                      </a:lnTo>
                      <a:lnTo>
                        <a:pt x="17" y="0"/>
                      </a:lnTo>
                      <a:lnTo>
                        <a:pt x="42" y="3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0" name="Freeform 69"/>
              <p:cNvSpPr>
                <a:spLocks/>
              </p:cNvSpPr>
              <p:nvPr/>
            </p:nvSpPr>
            <p:spPr bwMode="auto">
              <a:xfrm>
                <a:off x="2369" y="2081"/>
                <a:ext cx="240" cy="264"/>
              </a:xfrm>
              <a:custGeom>
                <a:avLst/>
                <a:gdLst>
                  <a:gd name="T0" fmla="*/ 240 w 240"/>
                  <a:gd name="T1" fmla="*/ 0 h 264"/>
                  <a:gd name="T2" fmla="*/ 192 w 240"/>
                  <a:gd name="T3" fmla="*/ 108 h 264"/>
                  <a:gd name="T4" fmla="*/ 72 w 240"/>
                  <a:gd name="T5" fmla="*/ 192 h 264"/>
                  <a:gd name="T6" fmla="*/ 12 w 240"/>
                  <a:gd name="T7" fmla="*/ 228 h 264"/>
                  <a:gd name="T8" fmla="*/ 0 w 240"/>
                  <a:gd name="T9" fmla="*/ 264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0"/>
                  <a:gd name="T16" fmla="*/ 0 h 264"/>
                  <a:gd name="T17" fmla="*/ 240 w 240"/>
                  <a:gd name="T18" fmla="*/ 264 h 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0" h="264">
                    <a:moveTo>
                      <a:pt x="240" y="0"/>
                    </a:moveTo>
                    <a:lnTo>
                      <a:pt x="192" y="108"/>
                    </a:lnTo>
                    <a:lnTo>
                      <a:pt x="72" y="192"/>
                    </a:lnTo>
                    <a:lnTo>
                      <a:pt x="12" y="228"/>
                    </a:lnTo>
                    <a:lnTo>
                      <a:pt x="0" y="264"/>
                    </a:lnTo>
                  </a:path>
                </a:pathLst>
              </a:custGeom>
              <a:gradFill rotWithShape="0">
                <a:gsLst>
                  <a:gs pos="0">
                    <a:srgbClr val="993300"/>
                  </a:gs>
                  <a:gs pos="100000">
                    <a:srgbClr val="200B00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Freeform 70"/>
              <p:cNvSpPr>
                <a:spLocks/>
              </p:cNvSpPr>
              <p:nvPr/>
            </p:nvSpPr>
            <p:spPr bwMode="auto">
              <a:xfrm>
                <a:off x="3389" y="2669"/>
                <a:ext cx="96" cy="216"/>
              </a:xfrm>
              <a:custGeom>
                <a:avLst/>
                <a:gdLst>
                  <a:gd name="T0" fmla="*/ 0 w 96"/>
                  <a:gd name="T1" fmla="*/ 216 h 216"/>
                  <a:gd name="T2" fmla="*/ 36 w 96"/>
                  <a:gd name="T3" fmla="*/ 132 h 216"/>
                  <a:gd name="T4" fmla="*/ 96 w 96"/>
                  <a:gd name="T5" fmla="*/ 0 h 216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216"/>
                  <a:gd name="T11" fmla="*/ 96 w 96"/>
                  <a:gd name="T12" fmla="*/ 216 h 2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216">
                    <a:moveTo>
                      <a:pt x="0" y="216"/>
                    </a:moveTo>
                    <a:lnTo>
                      <a:pt x="36" y="132"/>
                    </a:lnTo>
                    <a:lnTo>
                      <a:pt x="96" y="0"/>
                    </a:lnTo>
                  </a:path>
                </a:pathLst>
              </a:custGeom>
              <a:gradFill rotWithShape="0">
                <a:gsLst>
                  <a:gs pos="0">
                    <a:srgbClr val="993300"/>
                  </a:gs>
                  <a:gs pos="100000">
                    <a:srgbClr val="200B00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71"/>
              <p:cNvSpPr>
                <a:spLocks/>
              </p:cNvSpPr>
              <p:nvPr/>
            </p:nvSpPr>
            <p:spPr bwMode="auto">
              <a:xfrm>
                <a:off x="3677" y="2735"/>
                <a:ext cx="306" cy="138"/>
              </a:xfrm>
              <a:custGeom>
                <a:avLst/>
                <a:gdLst>
                  <a:gd name="T0" fmla="*/ 0 w 306"/>
                  <a:gd name="T1" fmla="*/ 138 h 138"/>
                  <a:gd name="T2" fmla="*/ 144 w 306"/>
                  <a:gd name="T3" fmla="*/ 102 h 138"/>
                  <a:gd name="T4" fmla="*/ 240 w 306"/>
                  <a:gd name="T5" fmla="*/ 54 h 138"/>
                  <a:gd name="T6" fmla="*/ 306 w 306"/>
                  <a:gd name="T7" fmla="*/ 0 h 1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6"/>
                  <a:gd name="T13" fmla="*/ 0 h 138"/>
                  <a:gd name="T14" fmla="*/ 306 w 306"/>
                  <a:gd name="T15" fmla="*/ 138 h 1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6" h="138">
                    <a:moveTo>
                      <a:pt x="0" y="138"/>
                    </a:moveTo>
                    <a:lnTo>
                      <a:pt x="144" y="102"/>
                    </a:lnTo>
                    <a:lnTo>
                      <a:pt x="240" y="54"/>
                    </a:lnTo>
                    <a:lnTo>
                      <a:pt x="306" y="0"/>
                    </a:lnTo>
                  </a:path>
                </a:pathLst>
              </a:custGeom>
              <a:gradFill rotWithShape="0">
                <a:gsLst>
                  <a:gs pos="0">
                    <a:srgbClr val="993300"/>
                  </a:gs>
                  <a:gs pos="100000">
                    <a:srgbClr val="200B00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3" name="Group 76"/>
              <p:cNvGrpSpPr>
                <a:grpSpLocks/>
              </p:cNvGrpSpPr>
              <p:nvPr/>
            </p:nvGrpSpPr>
            <p:grpSpPr bwMode="auto">
              <a:xfrm>
                <a:off x="2873" y="3929"/>
                <a:ext cx="1388" cy="179"/>
                <a:chOff x="2873" y="3929"/>
                <a:chExt cx="1388" cy="179"/>
              </a:xfrm>
            </p:grpSpPr>
            <p:sp>
              <p:nvSpPr>
                <p:cNvPr id="104" name="Freeform 72"/>
                <p:cNvSpPr>
                  <a:spLocks/>
                </p:cNvSpPr>
                <p:nvPr/>
              </p:nvSpPr>
              <p:spPr bwMode="auto">
                <a:xfrm>
                  <a:off x="2873" y="3986"/>
                  <a:ext cx="191" cy="104"/>
                </a:xfrm>
                <a:custGeom>
                  <a:avLst/>
                  <a:gdLst>
                    <a:gd name="T0" fmla="*/ 31 w 191"/>
                    <a:gd name="T1" fmla="*/ 13 h 104"/>
                    <a:gd name="T2" fmla="*/ 31 w 191"/>
                    <a:gd name="T3" fmla="*/ 33 h 104"/>
                    <a:gd name="T4" fmla="*/ 28 w 191"/>
                    <a:gd name="T5" fmla="*/ 55 h 104"/>
                    <a:gd name="T6" fmla="*/ 0 w 191"/>
                    <a:gd name="T7" fmla="*/ 85 h 104"/>
                    <a:gd name="T8" fmla="*/ 31 w 191"/>
                    <a:gd name="T9" fmla="*/ 104 h 104"/>
                    <a:gd name="T10" fmla="*/ 50 w 191"/>
                    <a:gd name="T11" fmla="*/ 104 h 104"/>
                    <a:gd name="T12" fmla="*/ 150 w 191"/>
                    <a:gd name="T13" fmla="*/ 91 h 104"/>
                    <a:gd name="T14" fmla="*/ 191 w 191"/>
                    <a:gd name="T15" fmla="*/ 46 h 104"/>
                    <a:gd name="T16" fmla="*/ 169 w 191"/>
                    <a:gd name="T17" fmla="*/ 0 h 104"/>
                    <a:gd name="T18" fmla="*/ 106 w 191"/>
                    <a:gd name="T19" fmla="*/ 10 h 104"/>
                    <a:gd name="T20" fmla="*/ 85 w 191"/>
                    <a:gd name="T21" fmla="*/ 68 h 104"/>
                    <a:gd name="T22" fmla="*/ 69 w 191"/>
                    <a:gd name="T23" fmla="*/ 68 h 104"/>
                    <a:gd name="T24" fmla="*/ 85 w 191"/>
                    <a:gd name="T25" fmla="*/ 10 h 104"/>
                    <a:gd name="T26" fmla="*/ 31 w 191"/>
                    <a:gd name="T27" fmla="*/ 13 h 10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91"/>
                    <a:gd name="T43" fmla="*/ 0 h 104"/>
                    <a:gd name="T44" fmla="*/ 191 w 191"/>
                    <a:gd name="T45" fmla="*/ 104 h 10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91" h="104">
                      <a:moveTo>
                        <a:pt x="31" y="13"/>
                      </a:moveTo>
                      <a:lnTo>
                        <a:pt x="31" y="33"/>
                      </a:lnTo>
                      <a:lnTo>
                        <a:pt x="28" y="55"/>
                      </a:lnTo>
                      <a:lnTo>
                        <a:pt x="0" y="85"/>
                      </a:lnTo>
                      <a:lnTo>
                        <a:pt x="31" y="104"/>
                      </a:lnTo>
                      <a:lnTo>
                        <a:pt x="50" y="104"/>
                      </a:lnTo>
                      <a:lnTo>
                        <a:pt x="150" y="91"/>
                      </a:lnTo>
                      <a:lnTo>
                        <a:pt x="191" y="46"/>
                      </a:lnTo>
                      <a:lnTo>
                        <a:pt x="169" y="0"/>
                      </a:lnTo>
                      <a:lnTo>
                        <a:pt x="106" y="10"/>
                      </a:lnTo>
                      <a:lnTo>
                        <a:pt x="85" y="68"/>
                      </a:lnTo>
                      <a:lnTo>
                        <a:pt x="69" y="68"/>
                      </a:lnTo>
                      <a:lnTo>
                        <a:pt x="85" y="10"/>
                      </a:lnTo>
                      <a:lnTo>
                        <a:pt x="31" y="1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" name="Freeform 73"/>
                <p:cNvSpPr>
                  <a:spLocks/>
                </p:cNvSpPr>
                <p:nvPr/>
              </p:nvSpPr>
              <p:spPr bwMode="auto">
                <a:xfrm>
                  <a:off x="3071" y="3971"/>
                  <a:ext cx="164" cy="92"/>
                </a:xfrm>
                <a:custGeom>
                  <a:avLst/>
                  <a:gdLst>
                    <a:gd name="T0" fmla="*/ 19 w 164"/>
                    <a:gd name="T1" fmla="*/ 16 h 92"/>
                    <a:gd name="T2" fmla="*/ 19 w 164"/>
                    <a:gd name="T3" fmla="*/ 62 h 92"/>
                    <a:gd name="T4" fmla="*/ 0 w 164"/>
                    <a:gd name="T5" fmla="*/ 85 h 92"/>
                    <a:gd name="T6" fmla="*/ 6 w 164"/>
                    <a:gd name="T7" fmla="*/ 92 h 92"/>
                    <a:gd name="T8" fmla="*/ 98 w 164"/>
                    <a:gd name="T9" fmla="*/ 92 h 92"/>
                    <a:gd name="T10" fmla="*/ 151 w 164"/>
                    <a:gd name="T11" fmla="*/ 76 h 92"/>
                    <a:gd name="T12" fmla="*/ 164 w 164"/>
                    <a:gd name="T13" fmla="*/ 20 h 92"/>
                    <a:gd name="T14" fmla="*/ 164 w 164"/>
                    <a:gd name="T15" fmla="*/ 0 h 92"/>
                    <a:gd name="T16" fmla="*/ 79 w 164"/>
                    <a:gd name="T17" fmla="*/ 13 h 92"/>
                    <a:gd name="T18" fmla="*/ 76 w 164"/>
                    <a:gd name="T19" fmla="*/ 62 h 92"/>
                    <a:gd name="T20" fmla="*/ 50 w 164"/>
                    <a:gd name="T21" fmla="*/ 62 h 92"/>
                    <a:gd name="T22" fmla="*/ 60 w 164"/>
                    <a:gd name="T23" fmla="*/ 16 h 92"/>
                    <a:gd name="T24" fmla="*/ 19 w 164"/>
                    <a:gd name="T25" fmla="*/ 16 h 9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4"/>
                    <a:gd name="T40" fmla="*/ 0 h 92"/>
                    <a:gd name="T41" fmla="*/ 164 w 164"/>
                    <a:gd name="T42" fmla="*/ 92 h 9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4" h="92">
                      <a:moveTo>
                        <a:pt x="19" y="16"/>
                      </a:moveTo>
                      <a:lnTo>
                        <a:pt x="19" y="62"/>
                      </a:lnTo>
                      <a:lnTo>
                        <a:pt x="0" y="85"/>
                      </a:lnTo>
                      <a:lnTo>
                        <a:pt x="6" y="92"/>
                      </a:lnTo>
                      <a:lnTo>
                        <a:pt x="98" y="92"/>
                      </a:lnTo>
                      <a:lnTo>
                        <a:pt x="151" y="76"/>
                      </a:lnTo>
                      <a:lnTo>
                        <a:pt x="164" y="20"/>
                      </a:lnTo>
                      <a:lnTo>
                        <a:pt x="164" y="0"/>
                      </a:lnTo>
                      <a:lnTo>
                        <a:pt x="79" y="13"/>
                      </a:lnTo>
                      <a:lnTo>
                        <a:pt x="76" y="62"/>
                      </a:lnTo>
                      <a:lnTo>
                        <a:pt x="50" y="62"/>
                      </a:lnTo>
                      <a:lnTo>
                        <a:pt x="60" y="16"/>
                      </a:lnTo>
                      <a:lnTo>
                        <a:pt x="19" y="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" name="Freeform 74"/>
                <p:cNvSpPr>
                  <a:spLocks/>
                </p:cNvSpPr>
                <p:nvPr/>
              </p:nvSpPr>
              <p:spPr bwMode="auto">
                <a:xfrm>
                  <a:off x="3422" y="3929"/>
                  <a:ext cx="203" cy="98"/>
                </a:xfrm>
                <a:custGeom>
                  <a:avLst/>
                  <a:gdLst>
                    <a:gd name="T0" fmla="*/ 19 w 203"/>
                    <a:gd name="T1" fmla="*/ 0 h 98"/>
                    <a:gd name="T2" fmla="*/ 0 w 203"/>
                    <a:gd name="T3" fmla="*/ 23 h 98"/>
                    <a:gd name="T4" fmla="*/ 0 w 203"/>
                    <a:gd name="T5" fmla="*/ 59 h 98"/>
                    <a:gd name="T6" fmla="*/ 66 w 203"/>
                    <a:gd name="T7" fmla="*/ 98 h 98"/>
                    <a:gd name="T8" fmla="*/ 166 w 203"/>
                    <a:gd name="T9" fmla="*/ 91 h 98"/>
                    <a:gd name="T10" fmla="*/ 191 w 203"/>
                    <a:gd name="T11" fmla="*/ 72 h 98"/>
                    <a:gd name="T12" fmla="*/ 203 w 203"/>
                    <a:gd name="T13" fmla="*/ 29 h 98"/>
                    <a:gd name="T14" fmla="*/ 203 w 203"/>
                    <a:gd name="T15" fmla="*/ 7 h 98"/>
                    <a:gd name="T16" fmla="*/ 103 w 203"/>
                    <a:gd name="T17" fmla="*/ 10 h 98"/>
                    <a:gd name="T18" fmla="*/ 87 w 203"/>
                    <a:gd name="T19" fmla="*/ 59 h 98"/>
                    <a:gd name="T20" fmla="*/ 59 w 203"/>
                    <a:gd name="T21" fmla="*/ 56 h 98"/>
                    <a:gd name="T22" fmla="*/ 87 w 203"/>
                    <a:gd name="T23" fmla="*/ 10 h 98"/>
                    <a:gd name="T24" fmla="*/ 19 w 203"/>
                    <a:gd name="T25" fmla="*/ 0 h 9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03"/>
                    <a:gd name="T40" fmla="*/ 0 h 98"/>
                    <a:gd name="T41" fmla="*/ 203 w 203"/>
                    <a:gd name="T42" fmla="*/ 98 h 9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03" h="98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0" y="59"/>
                      </a:lnTo>
                      <a:lnTo>
                        <a:pt x="66" y="98"/>
                      </a:lnTo>
                      <a:lnTo>
                        <a:pt x="166" y="91"/>
                      </a:lnTo>
                      <a:lnTo>
                        <a:pt x="191" y="72"/>
                      </a:lnTo>
                      <a:lnTo>
                        <a:pt x="203" y="29"/>
                      </a:lnTo>
                      <a:lnTo>
                        <a:pt x="203" y="7"/>
                      </a:lnTo>
                      <a:lnTo>
                        <a:pt x="103" y="10"/>
                      </a:lnTo>
                      <a:lnTo>
                        <a:pt x="87" y="59"/>
                      </a:lnTo>
                      <a:lnTo>
                        <a:pt x="59" y="56"/>
                      </a:lnTo>
                      <a:lnTo>
                        <a:pt x="87" y="1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" name="Freeform 75"/>
                <p:cNvSpPr>
                  <a:spLocks/>
                </p:cNvSpPr>
                <p:nvPr/>
              </p:nvSpPr>
              <p:spPr bwMode="auto">
                <a:xfrm>
                  <a:off x="4055" y="4025"/>
                  <a:ext cx="206" cy="83"/>
                </a:xfrm>
                <a:custGeom>
                  <a:avLst/>
                  <a:gdLst>
                    <a:gd name="T0" fmla="*/ 22 w 206"/>
                    <a:gd name="T1" fmla="*/ 3 h 83"/>
                    <a:gd name="T2" fmla="*/ 0 w 206"/>
                    <a:gd name="T3" fmla="*/ 73 h 83"/>
                    <a:gd name="T4" fmla="*/ 87 w 206"/>
                    <a:gd name="T5" fmla="*/ 83 h 83"/>
                    <a:gd name="T6" fmla="*/ 181 w 206"/>
                    <a:gd name="T7" fmla="*/ 76 h 83"/>
                    <a:gd name="T8" fmla="*/ 206 w 206"/>
                    <a:gd name="T9" fmla="*/ 43 h 83"/>
                    <a:gd name="T10" fmla="*/ 206 w 206"/>
                    <a:gd name="T11" fmla="*/ 0 h 83"/>
                    <a:gd name="T12" fmla="*/ 100 w 206"/>
                    <a:gd name="T13" fmla="*/ 3 h 83"/>
                    <a:gd name="T14" fmla="*/ 94 w 206"/>
                    <a:gd name="T15" fmla="*/ 56 h 83"/>
                    <a:gd name="T16" fmla="*/ 72 w 206"/>
                    <a:gd name="T17" fmla="*/ 56 h 83"/>
                    <a:gd name="T18" fmla="*/ 78 w 206"/>
                    <a:gd name="T19" fmla="*/ 7 h 83"/>
                    <a:gd name="T20" fmla="*/ 22 w 206"/>
                    <a:gd name="T21" fmla="*/ 3 h 8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6"/>
                    <a:gd name="T34" fmla="*/ 0 h 83"/>
                    <a:gd name="T35" fmla="*/ 206 w 206"/>
                    <a:gd name="T36" fmla="*/ 83 h 8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6" h="83">
                      <a:moveTo>
                        <a:pt x="22" y="3"/>
                      </a:moveTo>
                      <a:lnTo>
                        <a:pt x="0" y="73"/>
                      </a:lnTo>
                      <a:lnTo>
                        <a:pt x="87" y="83"/>
                      </a:lnTo>
                      <a:lnTo>
                        <a:pt x="181" y="76"/>
                      </a:lnTo>
                      <a:lnTo>
                        <a:pt x="206" y="43"/>
                      </a:lnTo>
                      <a:lnTo>
                        <a:pt x="206" y="0"/>
                      </a:lnTo>
                      <a:lnTo>
                        <a:pt x="100" y="3"/>
                      </a:lnTo>
                      <a:lnTo>
                        <a:pt x="94" y="56"/>
                      </a:lnTo>
                      <a:lnTo>
                        <a:pt x="72" y="56"/>
                      </a:lnTo>
                      <a:lnTo>
                        <a:pt x="78" y="7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89" name="Freeform 78"/>
            <p:cNvSpPr>
              <a:spLocks/>
            </p:cNvSpPr>
            <p:nvPr/>
          </p:nvSpPr>
          <p:spPr bwMode="auto">
            <a:xfrm>
              <a:off x="2447" y="1406"/>
              <a:ext cx="279" cy="318"/>
            </a:xfrm>
            <a:custGeom>
              <a:avLst/>
              <a:gdLst>
                <a:gd name="T0" fmla="*/ 0 w 279"/>
                <a:gd name="T1" fmla="*/ 318 h 318"/>
                <a:gd name="T2" fmla="*/ 39 w 279"/>
                <a:gd name="T3" fmla="*/ 249 h 318"/>
                <a:gd name="T4" fmla="*/ 99 w 279"/>
                <a:gd name="T5" fmla="*/ 174 h 318"/>
                <a:gd name="T6" fmla="*/ 171 w 279"/>
                <a:gd name="T7" fmla="*/ 108 h 318"/>
                <a:gd name="T8" fmla="*/ 216 w 279"/>
                <a:gd name="T9" fmla="*/ 75 h 318"/>
                <a:gd name="T10" fmla="*/ 252 w 279"/>
                <a:gd name="T11" fmla="*/ 24 h 318"/>
                <a:gd name="T12" fmla="*/ 261 w 279"/>
                <a:gd name="T13" fmla="*/ 6 h 318"/>
                <a:gd name="T14" fmla="*/ 276 w 279"/>
                <a:gd name="T15" fmla="*/ 0 h 318"/>
                <a:gd name="T16" fmla="*/ 279 w 279"/>
                <a:gd name="T17" fmla="*/ 36 h 318"/>
                <a:gd name="T18" fmla="*/ 273 w 279"/>
                <a:gd name="T19" fmla="*/ 81 h 318"/>
                <a:gd name="T20" fmla="*/ 264 w 279"/>
                <a:gd name="T21" fmla="*/ 147 h 318"/>
                <a:gd name="T22" fmla="*/ 246 w 279"/>
                <a:gd name="T23" fmla="*/ 222 h 318"/>
                <a:gd name="T24" fmla="*/ 225 w 279"/>
                <a:gd name="T25" fmla="*/ 315 h 318"/>
                <a:gd name="T26" fmla="*/ 0 w 279"/>
                <a:gd name="T27" fmla="*/ 318 h 3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9"/>
                <a:gd name="T43" fmla="*/ 0 h 318"/>
                <a:gd name="T44" fmla="*/ 279 w 279"/>
                <a:gd name="T45" fmla="*/ 318 h 3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9" h="318">
                  <a:moveTo>
                    <a:pt x="0" y="318"/>
                  </a:moveTo>
                  <a:lnTo>
                    <a:pt x="39" y="249"/>
                  </a:lnTo>
                  <a:lnTo>
                    <a:pt x="99" y="174"/>
                  </a:lnTo>
                  <a:lnTo>
                    <a:pt x="171" y="108"/>
                  </a:lnTo>
                  <a:lnTo>
                    <a:pt x="216" y="75"/>
                  </a:lnTo>
                  <a:lnTo>
                    <a:pt x="252" y="24"/>
                  </a:lnTo>
                  <a:lnTo>
                    <a:pt x="261" y="6"/>
                  </a:lnTo>
                  <a:lnTo>
                    <a:pt x="276" y="0"/>
                  </a:lnTo>
                  <a:lnTo>
                    <a:pt x="279" y="36"/>
                  </a:lnTo>
                  <a:lnTo>
                    <a:pt x="273" y="81"/>
                  </a:lnTo>
                  <a:lnTo>
                    <a:pt x="264" y="147"/>
                  </a:lnTo>
                  <a:lnTo>
                    <a:pt x="246" y="222"/>
                  </a:lnTo>
                  <a:lnTo>
                    <a:pt x="225" y="315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rgbClr val="4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0" name="Group 85"/>
            <p:cNvGrpSpPr>
              <a:grpSpLocks/>
            </p:cNvGrpSpPr>
            <p:nvPr/>
          </p:nvGrpSpPr>
          <p:grpSpPr bwMode="auto">
            <a:xfrm>
              <a:off x="2336" y="1169"/>
              <a:ext cx="933" cy="645"/>
              <a:chOff x="2336" y="1169"/>
              <a:chExt cx="933" cy="645"/>
            </a:xfrm>
          </p:grpSpPr>
          <p:sp>
            <p:nvSpPr>
              <p:cNvPr id="91" name="Freeform 79"/>
              <p:cNvSpPr>
                <a:spLocks/>
              </p:cNvSpPr>
              <p:nvPr/>
            </p:nvSpPr>
            <p:spPr bwMode="auto">
              <a:xfrm>
                <a:off x="2336" y="1169"/>
                <a:ext cx="933" cy="645"/>
              </a:xfrm>
              <a:custGeom>
                <a:avLst/>
                <a:gdLst>
                  <a:gd name="T0" fmla="*/ 3 w 933"/>
                  <a:gd name="T1" fmla="*/ 354 h 645"/>
                  <a:gd name="T2" fmla="*/ 9 w 933"/>
                  <a:gd name="T3" fmla="*/ 450 h 645"/>
                  <a:gd name="T4" fmla="*/ 45 w 933"/>
                  <a:gd name="T5" fmla="*/ 549 h 645"/>
                  <a:gd name="T6" fmla="*/ 129 w 933"/>
                  <a:gd name="T7" fmla="*/ 618 h 645"/>
                  <a:gd name="T8" fmla="*/ 204 w 933"/>
                  <a:gd name="T9" fmla="*/ 606 h 645"/>
                  <a:gd name="T10" fmla="*/ 228 w 933"/>
                  <a:gd name="T11" fmla="*/ 627 h 645"/>
                  <a:gd name="T12" fmla="*/ 297 w 933"/>
                  <a:gd name="T13" fmla="*/ 633 h 645"/>
                  <a:gd name="T14" fmla="*/ 357 w 933"/>
                  <a:gd name="T15" fmla="*/ 633 h 645"/>
                  <a:gd name="T16" fmla="*/ 429 w 933"/>
                  <a:gd name="T17" fmla="*/ 645 h 645"/>
                  <a:gd name="T18" fmla="*/ 471 w 933"/>
                  <a:gd name="T19" fmla="*/ 615 h 645"/>
                  <a:gd name="T20" fmla="*/ 501 w 933"/>
                  <a:gd name="T21" fmla="*/ 564 h 645"/>
                  <a:gd name="T22" fmla="*/ 579 w 933"/>
                  <a:gd name="T23" fmla="*/ 537 h 645"/>
                  <a:gd name="T24" fmla="*/ 735 w 933"/>
                  <a:gd name="T25" fmla="*/ 426 h 645"/>
                  <a:gd name="T26" fmla="*/ 837 w 933"/>
                  <a:gd name="T27" fmla="*/ 285 h 645"/>
                  <a:gd name="T28" fmla="*/ 864 w 933"/>
                  <a:gd name="T29" fmla="*/ 201 h 645"/>
                  <a:gd name="T30" fmla="*/ 921 w 933"/>
                  <a:gd name="T31" fmla="*/ 126 h 645"/>
                  <a:gd name="T32" fmla="*/ 930 w 933"/>
                  <a:gd name="T33" fmla="*/ 51 h 645"/>
                  <a:gd name="T34" fmla="*/ 906 w 933"/>
                  <a:gd name="T35" fmla="*/ 66 h 645"/>
                  <a:gd name="T36" fmla="*/ 873 w 933"/>
                  <a:gd name="T37" fmla="*/ 54 h 645"/>
                  <a:gd name="T38" fmla="*/ 846 w 933"/>
                  <a:gd name="T39" fmla="*/ 6 h 645"/>
                  <a:gd name="T40" fmla="*/ 828 w 933"/>
                  <a:gd name="T41" fmla="*/ 45 h 645"/>
                  <a:gd name="T42" fmla="*/ 822 w 933"/>
                  <a:gd name="T43" fmla="*/ 96 h 645"/>
                  <a:gd name="T44" fmla="*/ 798 w 933"/>
                  <a:gd name="T45" fmla="*/ 108 h 645"/>
                  <a:gd name="T46" fmla="*/ 783 w 933"/>
                  <a:gd name="T47" fmla="*/ 123 h 645"/>
                  <a:gd name="T48" fmla="*/ 744 w 933"/>
                  <a:gd name="T49" fmla="*/ 156 h 645"/>
                  <a:gd name="T50" fmla="*/ 726 w 933"/>
                  <a:gd name="T51" fmla="*/ 153 h 645"/>
                  <a:gd name="T52" fmla="*/ 702 w 933"/>
                  <a:gd name="T53" fmla="*/ 171 h 645"/>
                  <a:gd name="T54" fmla="*/ 681 w 933"/>
                  <a:gd name="T55" fmla="*/ 150 h 645"/>
                  <a:gd name="T56" fmla="*/ 651 w 933"/>
                  <a:gd name="T57" fmla="*/ 102 h 645"/>
                  <a:gd name="T58" fmla="*/ 654 w 933"/>
                  <a:gd name="T59" fmla="*/ 228 h 645"/>
                  <a:gd name="T60" fmla="*/ 636 w 933"/>
                  <a:gd name="T61" fmla="*/ 306 h 645"/>
                  <a:gd name="T62" fmla="*/ 606 w 933"/>
                  <a:gd name="T63" fmla="*/ 360 h 645"/>
                  <a:gd name="T64" fmla="*/ 558 w 933"/>
                  <a:gd name="T65" fmla="*/ 408 h 645"/>
                  <a:gd name="T66" fmla="*/ 495 w 933"/>
                  <a:gd name="T67" fmla="*/ 435 h 645"/>
                  <a:gd name="T68" fmla="*/ 495 w 933"/>
                  <a:gd name="T69" fmla="*/ 366 h 645"/>
                  <a:gd name="T70" fmla="*/ 474 w 933"/>
                  <a:gd name="T71" fmla="*/ 300 h 645"/>
                  <a:gd name="T72" fmla="*/ 465 w 933"/>
                  <a:gd name="T73" fmla="*/ 348 h 645"/>
                  <a:gd name="T74" fmla="*/ 459 w 933"/>
                  <a:gd name="T75" fmla="*/ 408 h 645"/>
                  <a:gd name="T76" fmla="*/ 450 w 933"/>
                  <a:gd name="T77" fmla="*/ 489 h 645"/>
                  <a:gd name="T78" fmla="*/ 390 w 933"/>
                  <a:gd name="T79" fmla="*/ 522 h 645"/>
                  <a:gd name="T80" fmla="*/ 342 w 933"/>
                  <a:gd name="T81" fmla="*/ 528 h 645"/>
                  <a:gd name="T82" fmla="*/ 303 w 933"/>
                  <a:gd name="T83" fmla="*/ 510 h 645"/>
                  <a:gd name="T84" fmla="*/ 279 w 933"/>
                  <a:gd name="T85" fmla="*/ 330 h 645"/>
                  <a:gd name="T86" fmla="*/ 267 w 933"/>
                  <a:gd name="T87" fmla="*/ 186 h 645"/>
                  <a:gd name="T88" fmla="*/ 246 w 933"/>
                  <a:gd name="T89" fmla="*/ 288 h 645"/>
                  <a:gd name="T90" fmla="*/ 234 w 933"/>
                  <a:gd name="T91" fmla="*/ 426 h 645"/>
                  <a:gd name="T92" fmla="*/ 213 w 933"/>
                  <a:gd name="T93" fmla="*/ 507 h 645"/>
                  <a:gd name="T94" fmla="*/ 147 w 933"/>
                  <a:gd name="T95" fmla="*/ 537 h 645"/>
                  <a:gd name="T96" fmla="*/ 75 w 933"/>
                  <a:gd name="T97" fmla="*/ 474 h 645"/>
                  <a:gd name="T98" fmla="*/ 42 w 933"/>
                  <a:gd name="T99" fmla="*/ 408 h 64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33"/>
                  <a:gd name="T151" fmla="*/ 0 h 645"/>
                  <a:gd name="T152" fmla="*/ 933 w 933"/>
                  <a:gd name="T153" fmla="*/ 645 h 64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33" h="645">
                    <a:moveTo>
                      <a:pt x="18" y="297"/>
                    </a:moveTo>
                    <a:lnTo>
                      <a:pt x="3" y="354"/>
                    </a:lnTo>
                    <a:lnTo>
                      <a:pt x="0" y="408"/>
                    </a:lnTo>
                    <a:lnTo>
                      <a:pt x="9" y="450"/>
                    </a:lnTo>
                    <a:lnTo>
                      <a:pt x="21" y="501"/>
                    </a:lnTo>
                    <a:lnTo>
                      <a:pt x="45" y="549"/>
                    </a:lnTo>
                    <a:lnTo>
                      <a:pt x="78" y="588"/>
                    </a:lnTo>
                    <a:lnTo>
                      <a:pt x="129" y="618"/>
                    </a:lnTo>
                    <a:lnTo>
                      <a:pt x="171" y="618"/>
                    </a:lnTo>
                    <a:lnTo>
                      <a:pt x="204" y="606"/>
                    </a:lnTo>
                    <a:lnTo>
                      <a:pt x="219" y="606"/>
                    </a:lnTo>
                    <a:lnTo>
                      <a:pt x="228" y="627"/>
                    </a:lnTo>
                    <a:lnTo>
                      <a:pt x="255" y="642"/>
                    </a:lnTo>
                    <a:lnTo>
                      <a:pt x="297" y="633"/>
                    </a:lnTo>
                    <a:lnTo>
                      <a:pt x="330" y="627"/>
                    </a:lnTo>
                    <a:lnTo>
                      <a:pt x="357" y="633"/>
                    </a:lnTo>
                    <a:lnTo>
                      <a:pt x="396" y="645"/>
                    </a:lnTo>
                    <a:lnTo>
                      <a:pt x="429" y="645"/>
                    </a:lnTo>
                    <a:lnTo>
                      <a:pt x="450" y="639"/>
                    </a:lnTo>
                    <a:lnTo>
                      <a:pt x="471" y="615"/>
                    </a:lnTo>
                    <a:lnTo>
                      <a:pt x="489" y="576"/>
                    </a:lnTo>
                    <a:lnTo>
                      <a:pt x="501" y="564"/>
                    </a:lnTo>
                    <a:lnTo>
                      <a:pt x="525" y="555"/>
                    </a:lnTo>
                    <a:lnTo>
                      <a:pt x="579" y="537"/>
                    </a:lnTo>
                    <a:lnTo>
                      <a:pt x="666" y="495"/>
                    </a:lnTo>
                    <a:lnTo>
                      <a:pt x="735" y="426"/>
                    </a:lnTo>
                    <a:lnTo>
                      <a:pt x="801" y="354"/>
                    </a:lnTo>
                    <a:lnTo>
                      <a:pt x="837" y="285"/>
                    </a:lnTo>
                    <a:lnTo>
                      <a:pt x="861" y="231"/>
                    </a:lnTo>
                    <a:lnTo>
                      <a:pt x="864" y="201"/>
                    </a:lnTo>
                    <a:lnTo>
                      <a:pt x="885" y="180"/>
                    </a:lnTo>
                    <a:lnTo>
                      <a:pt x="921" y="126"/>
                    </a:lnTo>
                    <a:lnTo>
                      <a:pt x="933" y="81"/>
                    </a:lnTo>
                    <a:lnTo>
                      <a:pt x="930" y="51"/>
                    </a:lnTo>
                    <a:lnTo>
                      <a:pt x="912" y="66"/>
                    </a:lnTo>
                    <a:lnTo>
                      <a:pt x="906" y="66"/>
                    </a:lnTo>
                    <a:lnTo>
                      <a:pt x="894" y="30"/>
                    </a:lnTo>
                    <a:lnTo>
                      <a:pt x="873" y="54"/>
                    </a:lnTo>
                    <a:lnTo>
                      <a:pt x="861" y="51"/>
                    </a:lnTo>
                    <a:lnTo>
                      <a:pt x="846" y="6"/>
                    </a:lnTo>
                    <a:lnTo>
                      <a:pt x="834" y="0"/>
                    </a:lnTo>
                    <a:lnTo>
                      <a:pt x="828" y="45"/>
                    </a:lnTo>
                    <a:lnTo>
                      <a:pt x="831" y="75"/>
                    </a:lnTo>
                    <a:lnTo>
                      <a:pt x="822" y="96"/>
                    </a:lnTo>
                    <a:lnTo>
                      <a:pt x="813" y="111"/>
                    </a:lnTo>
                    <a:lnTo>
                      <a:pt x="798" y="108"/>
                    </a:lnTo>
                    <a:lnTo>
                      <a:pt x="798" y="96"/>
                    </a:lnTo>
                    <a:lnTo>
                      <a:pt x="783" y="123"/>
                    </a:lnTo>
                    <a:lnTo>
                      <a:pt x="759" y="150"/>
                    </a:lnTo>
                    <a:lnTo>
                      <a:pt x="744" y="156"/>
                    </a:lnTo>
                    <a:lnTo>
                      <a:pt x="735" y="138"/>
                    </a:lnTo>
                    <a:lnTo>
                      <a:pt x="726" y="153"/>
                    </a:lnTo>
                    <a:lnTo>
                      <a:pt x="714" y="168"/>
                    </a:lnTo>
                    <a:lnTo>
                      <a:pt x="702" y="171"/>
                    </a:lnTo>
                    <a:lnTo>
                      <a:pt x="690" y="171"/>
                    </a:lnTo>
                    <a:lnTo>
                      <a:pt x="681" y="150"/>
                    </a:lnTo>
                    <a:lnTo>
                      <a:pt x="654" y="105"/>
                    </a:lnTo>
                    <a:lnTo>
                      <a:pt x="651" y="102"/>
                    </a:lnTo>
                    <a:lnTo>
                      <a:pt x="654" y="174"/>
                    </a:lnTo>
                    <a:lnTo>
                      <a:pt x="654" y="228"/>
                    </a:lnTo>
                    <a:lnTo>
                      <a:pt x="645" y="270"/>
                    </a:lnTo>
                    <a:lnTo>
                      <a:pt x="636" y="306"/>
                    </a:lnTo>
                    <a:lnTo>
                      <a:pt x="618" y="339"/>
                    </a:lnTo>
                    <a:lnTo>
                      <a:pt x="606" y="360"/>
                    </a:lnTo>
                    <a:lnTo>
                      <a:pt x="582" y="390"/>
                    </a:lnTo>
                    <a:lnTo>
                      <a:pt x="558" y="408"/>
                    </a:lnTo>
                    <a:lnTo>
                      <a:pt x="513" y="429"/>
                    </a:lnTo>
                    <a:lnTo>
                      <a:pt x="495" y="435"/>
                    </a:lnTo>
                    <a:lnTo>
                      <a:pt x="495" y="396"/>
                    </a:lnTo>
                    <a:lnTo>
                      <a:pt x="495" y="366"/>
                    </a:lnTo>
                    <a:lnTo>
                      <a:pt x="486" y="333"/>
                    </a:lnTo>
                    <a:lnTo>
                      <a:pt x="474" y="300"/>
                    </a:lnTo>
                    <a:lnTo>
                      <a:pt x="468" y="324"/>
                    </a:lnTo>
                    <a:lnTo>
                      <a:pt x="465" y="348"/>
                    </a:lnTo>
                    <a:lnTo>
                      <a:pt x="465" y="381"/>
                    </a:lnTo>
                    <a:lnTo>
                      <a:pt x="459" y="408"/>
                    </a:lnTo>
                    <a:lnTo>
                      <a:pt x="456" y="468"/>
                    </a:lnTo>
                    <a:lnTo>
                      <a:pt x="450" y="489"/>
                    </a:lnTo>
                    <a:lnTo>
                      <a:pt x="423" y="510"/>
                    </a:lnTo>
                    <a:lnTo>
                      <a:pt x="390" y="522"/>
                    </a:lnTo>
                    <a:lnTo>
                      <a:pt x="366" y="528"/>
                    </a:lnTo>
                    <a:lnTo>
                      <a:pt x="342" y="528"/>
                    </a:lnTo>
                    <a:lnTo>
                      <a:pt x="318" y="528"/>
                    </a:lnTo>
                    <a:lnTo>
                      <a:pt x="303" y="510"/>
                    </a:lnTo>
                    <a:lnTo>
                      <a:pt x="288" y="444"/>
                    </a:lnTo>
                    <a:lnTo>
                      <a:pt x="279" y="330"/>
                    </a:lnTo>
                    <a:lnTo>
                      <a:pt x="276" y="246"/>
                    </a:lnTo>
                    <a:lnTo>
                      <a:pt x="267" y="186"/>
                    </a:lnTo>
                    <a:lnTo>
                      <a:pt x="252" y="237"/>
                    </a:lnTo>
                    <a:lnTo>
                      <a:pt x="246" y="288"/>
                    </a:lnTo>
                    <a:lnTo>
                      <a:pt x="240" y="366"/>
                    </a:lnTo>
                    <a:lnTo>
                      <a:pt x="234" y="426"/>
                    </a:lnTo>
                    <a:lnTo>
                      <a:pt x="225" y="474"/>
                    </a:lnTo>
                    <a:lnTo>
                      <a:pt x="213" y="507"/>
                    </a:lnTo>
                    <a:lnTo>
                      <a:pt x="186" y="534"/>
                    </a:lnTo>
                    <a:lnTo>
                      <a:pt x="147" y="537"/>
                    </a:lnTo>
                    <a:lnTo>
                      <a:pt x="120" y="522"/>
                    </a:lnTo>
                    <a:lnTo>
                      <a:pt x="75" y="474"/>
                    </a:lnTo>
                    <a:lnTo>
                      <a:pt x="60" y="444"/>
                    </a:lnTo>
                    <a:lnTo>
                      <a:pt x="42" y="408"/>
                    </a:lnTo>
                    <a:lnTo>
                      <a:pt x="18" y="297"/>
                    </a:lnTo>
                    <a:close/>
                  </a:path>
                </a:pathLst>
              </a:custGeom>
              <a:solidFill>
                <a:srgbClr val="40404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80"/>
              <p:cNvSpPr>
                <a:spLocks/>
              </p:cNvSpPr>
              <p:nvPr/>
            </p:nvSpPr>
            <p:spPr bwMode="auto">
              <a:xfrm>
                <a:off x="2552" y="1670"/>
                <a:ext cx="16" cy="120"/>
              </a:xfrm>
              <a:custGeom>
                <a:avLst/>
                <a:gdLst>
                  <a:gd name="T0" fmla="*/ 4 w 16"/>
                  <a:gd name="T1" fmla="*/ 0 h 120"/>
                  <a:gd name="T2" fmla="*/ 0 w 16"/>
                  <a:gd name="T3" fmla="*/ 48 h 120"/>
                  <a:gd name="T4" fmla="*/ 16 w 16"/>
                  <a:gd name="T5" fmla="*/ 120 h 120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120"/>
                  <a:gd name="T11" fmla="*/ 16 w 16"/>
                  <a:gd name="T12" fmla="*/ 120 h 1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120">
                    <a:moveTo>
                      <a:pt x="4" y="0"/>
                    </a:moveTo>
                    <a:lnTo>
                      <a:pt x="0" y="48"/>
                    </a:lnTo>
                    <a:lnTo>
                      <a:pt x="16" y="12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81"/>
              <p:cNvSpPr>
                <a:spLocks/>
              </p:cNvSpPr>
              <p:nvPr/>
            </p:nvSpPr>
            <p:spPr bwMode="auto">
              <a:xfrm>
                <a:off x="2825" y="1598"/>
                <a:ext cx="6" cy="147"/>
              </a:xfrm>
              <a:custGeom>
                <a:avLst/>
                <a:gdLst>
                  <a:gd name="T0" fmla="*/ 6 w 6"/>
                  <a:gd name="T1" fmla="*/ 0 h 147"/>
                  <a:gd name="T2" fmla="*/ 6 w 6"/>
                  <a:gd name="T3" fmla="*/ 60 h 147"/>
                  <a:gd name="T4" fmla="*/ 6 w 6"/>
                  <a:gd name="T5" fmla="*/ 111 h 147"/>
                  <a:gd name="T6" fmla="*/ 0 w 6"/>
                  <a:gd name="T7" fmla="*/ 147 h 1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47"/>
                  <a:gd name="T14" fmla="*/ 6 w 6"/>
                  <a:gd name="T15" fmla="*/ 147 h 1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47">
                    <a:moveTo>
                      <a:pt x="6" y="0"/>
                    </a:moveTo>
                    <a:lnTo>
                      <a:pt x="6" y="60"/>
                    </a:lnTo>
                    <a:lnTo>
                      <a:pt x="6" y="111"/>
                    </a:lnTo>
                    <a:lnTo>
                      <a:pt x="0" y="14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82"/>
              <p:cNvSpPr>
                <a:spLocks/>
              </p:cNvSpPr>
              <p:nvPr/>
            </p:nvSpPr>
            <p:spPr bwMode="auto">
              <a:xfrm>
                <a:off x="3029" y="1229"/>
                <a:ext cx="138" cy="159"/>
              </a:xfrm>
              <a:custGeom>
                <a:avLst/>
                <a:gdLst>
                  <a:gd name="T0" fmla="*/ 0 w 138"/>
                  <a:gd name="T1" fmla="*/ 111 h 159"/>
                  <a:gd name="T2" fmla="*/ 18 w 138"/>
                  <a:gd name="T3" fmla="*/ 138 h 159"/>
                  <a:gd name="T4" fmla="*/ 48 w 138"/>
                  <a:gd name="T5" fmla="*/ 156 h 159"/>
                  <a:gd name="T6" fmla="*/ 84 w 138"/>
                  <a:gd name="T7" fmla="*/ 159 h 159"/>
                  <a:gd name="T8" fmla="*/ 108 w 138"/>
                  <a:gd name="T9" fmla="*/ 144 h 159"/>
                  <a:gd name="T10" fmla="*/ 126 w 138"/>
                  <a:gd name="T11" fmla="*/ 108 h 159"/>
                  <a:gd name="T12" fmla="*/ 138 w 138"/>
                  <a:gd name="T13" fmla="*/ 63 h 159"/>
                  <a:gd name="T14" fmla="*/ 138 w 138"/>
                  <a:gd name="T15" fmla="*/ 0 h 1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8"/>
                  <a:gd name="T25" fmla="*/ 0 h 159"/>
                  <a:gd name="T26" fmla="*/ 138 w 138"/>
                  <a:gd name="T27" fmla="*/ 159 h 1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8" h="159">
                    <a:moveTo>
                      <a:pt x="0" y="111"/>
                    </a:moveTo>
                    <a:lnTo>
                      <a:pt x="18" y="138"/>
                    </a:lnTo>
                    <a:lnTo>
                      <a:pt x="48" y="156"/>
                    </a:lnTo>
                    <a:lnTo>
                      <a:pt x="84" y="159"/>
                    </a:lnTo>
                    <a:lnTo>
                      <a:pt x="108" y="144"/>
                    </a:lnTo>
                    <a:lnTo>
                      <a:pt x="126" y="108"/>
                    </a:lnTo>
                    <a:lnTo>
                      <a:pt x="138" y="63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83"/>
              <p:cNvSpPr>
                <a:spLocks/>
              </p:cNvSpPr>
              <p:nvPr/>
            </p:nvSpPr>
            <p:spPr bwMode="auto">
              <a:xfrm>
                <a:off x="2831" y="1355"/>
                <a:ext cx="177" cy="285"/>
              </a:xfrm>
              <a:custGeom>
                <a:avLst/>
                <a:gdLst>
                  <a:gd name="T0" fmla="*/ 165 w 177"/>
                  <a:gd name="T1" fmla="*/ 0 h 285"/>
                  <a:gd name="T2" fmla="*/ 177 w 177"/>
                  <a:gd name="T3" fmla="*/ 51 h 285"/>
                  <a:gd name="T4" fmla="*/ 174 w 177"/>
                  <a:gd name="T5" fmla="*/ 96 h 285"/>
                  <a:gd name="T6" fmla="*/ 159 w 177"/>
                  <a:gd name="T7" fmla="*/ 159 h 285"/>
                  <a:gd name="T8" fmla="*/ 138 w 177"/>
                  <a:gd name="T9" fmla="*/ 213 h 285"/>
                  <a:gd name="T10" fmla="*/ 84 w 177"/>
                  <a:gd name="T11" fmla="*/ 249 h 285"/>
                  <a:gd name="T12" fmla="*/ 21 w 177"/>
                  <a:gd name="T13" fmla="*/ 282 h 285"/>
                  <a:gd name="T14" fmla="*/ 0 w 177"/>
                  <a:gd name="T15" fmla="*/ 285 h 2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7"/>
                  <a:gd name="T25" fmla="*/ 0 h 285"/>
                  <a:gd name="T26" fmla="*/ 177 w 177"/>
                  <a:gd name="T27" fmla="*/ 285 h 28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7" h="285">
                    <a:moveTo>
                      <a:pt x="165" y="0"/>
                    </a:moveTo>
                    <a:lnTo>
                      <a:pt x="177" y="51"/>
                    </a:lnTo>
                    <a:lnTo>
                      <a:pt x="174" y="96"/>
                    </a:lnTo>
                    <a:lnTo>
                      <a:pt x="159" y="159"/>
                    </a:lnTo>
                    <a:lnTo>
                      <a:pt x="138" y="213"/>
                    </a:lnTo>
                    <a:lnTo>
                      <a:pt x="84" y="249"/>
                    </a:lnTo>
                    <a:lnTo>
                      <a:pt x="21" y="282"/>
                    </a:lnTo>
                    <a:lnTo>
                      <a:pt x="0" y="285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84"/>
              <p:cNvSpPr>
                <a:spLocks/>
              </p:cNvSpPr>
              <p:nvPr/>
            </p:nvSpPr>
            <p:spPr bwMode="auto">
              <a:xfrm>
                <a:off x="3191" y="1229"/>
                <a:ext cx="57" cy="78"/>
              </a:xfrm>
              <a:custGeom>
                <a:avLst/>
                <a:gdLst>
                  <a:gd name="T0" fmla="*/ 9 w 57"/>
                  <a:gd name="T1" fmla="*/ 0 h 78"/>
                  <a:gd name="T2" fmla="*/ 12 w 57"/>
                  <a:gd name="T3" fmla="*/ 42 h 78"/>
                  <a:gd name="T4" fmla="*/ 0 w 57"/>
                  <a:gd name="T5" fmla="*/ 78 h 78"/>
                  <a:gd name="T6" fmla="*/ 30 w 57"/>
                  <a:gd name="T7" fmla="*/ 42 h 78"/>
                  <a:gd name="T8" fmla="*/ 57 w 57"/>
                  <a:gd name="T9" fmla="*/ 12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78"/>
                  <a:gd name="T17" fmla="*/ 57 w 5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78">
                    <a:moveTo>
                      <a:pt x="9" y="0"/>
                    </a:moveTo>
                    <a:lnTo>
                      <a:pt x="12" y="42"/>
                    </a:lnTo>
                    <a:lnTo>
                      <a:pt x="0" y="78"/>
                    </a:lnTo>
                    <a:lnTo>
                      <a:pt x="30" y="42"/>
                    </a:lnTo>
                    <a:lnTo>
                      <a:pt x="57" y="1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123" name="Picture 175" descr="H:\Библиотека графики\Люди\J0079211.WMF"/>
          <p:cNvPicPr>
            <a:picLocks noChangeAspect="1" noChangeArrowheads="1"/>
          </p:cNvPicPr>
          <p:nvPr/>
        </p:nvPicPr>
        <p:blipFill>
          <a:blip r:embed="rId6" cstate="print"/>
          <a:srcRect l="74724"/>
          <a:stretch>
            <a:fillRect/>
          </a:stretch>
        </p:blipFill>
        <p:spPr bwMode="auto">
          <a:xfrm>
            <a:off x="7286644" y="1990725"/>
            <a:ext cx="1571636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Рисунок 124" descr="71d8ddbd9a8af5a6edc4b767c28efb8a-prev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15206" y="139875"/>
            <a:ext cx="1500198" cy="1646051"/>
          </a:xfrm>
          <a:prstGeom prst="rect">
            <a:avLst/>
          </a:prstGeom>
        </p:spPr>
      </p:pic>
      <p:pic>
        <p:nvPicPr>
          <p:cNvPr id="126" name="Picture 6" descr="http://animashky.ru/flist/objiv/311/3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2857496"/>
            <a:ext cx="1850449" cy="1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Picture 13" descr="jiv1922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8794" y="5200650"/>
            <a:ext cx="223361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7" descr="f11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500702"/>
            <a:ext cx="1152525" cy="1152525"/>
          </a:xfrm>
          <a:prstGeom prst="rect">
            <a:avLst/>
          </a:prstGeom>
          <a:noFill/>
        </p:spPr>
      </p:pic>
      <p:pic>
        <p:nvPicPr>
          <p:cNvPr id="57" name="Picture 7" descr="f11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8662" y="5429264"/>
            <a:ext cx="115252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5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6" descr="морс жител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50043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8" name="Picture 11" descr="мульт осьминог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556792"/>
            <a:ext cx="1954212" cy="1320800"/>
          </a:xfrm>
          <a:prstGeom prst="rect">
            <a:avLst/>
          </a:prstGeom>
          <a:noFill/>
        </p:spPr>
      </p:pic>
      <p:pic>
        <p:nvPicPr>
          <p:cNvPr id="9" name="Picture 10" descr="морской конек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0"/>
            <a:ext cx="819150" cy="733425"/>
          </a:xfrm>
          <a:prstGeom prst="rect">
            <a:avLst/>
          </a:prstGeom>
          <a:noFill/>
        </p:spPr>
      </p:pic>
      <p:pic>
        <p:nvPicPr>
          <p:cNvPr id="10" name="Picture 22" descr="0_14df5_e2ae0b64_XL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29000"/>
            <a:ext cx="4572000" cy="342899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1" name="Picture 10" descr="1b7d0eb736d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5429264"/>
            <a:ext cx="9112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0ba507917b0e"/>
          <p:cNvPicPr>
            <a:picLocks noChangeAspect="1" noChangeArrowheads="1"/>
          </p:cNvPicPr>
          <p:nvPr/>
        </p:nvPicPr>
        <p:blipFill>
          <a:blip r:embed="rId8" cstate="print">
            <a:lum bright="-18000" contrast="6000"/>
          </a:blip>
          <a:srcRect/>
          <a:stretch>
            <a:fillRect/>
          </a:stretch>
        </p:blipFill>
        <p:spPr bwMode="auto">
          <a:xfrm>
            <a:off x="7572396" y="5286388"/>
            <a:ext cx="1050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fish1-14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404664"/>
            <a:ext cx="4320480" cy="2808312"/>
          </a:xfrm>
          <a:prstGeom prst="rect">
            <a:avLst/>
          </a:prstGeom>
          <a:noFill/>
        </p:spPr>
      </p:pic>
      <p:pic>
        <p:nvPicPr>
          <p:cNvPr id="14" name="Picture 5" descr="D:\клипарты\природа\c08a9a48bb07.png"/>
          <p:cNvPicPr>
            <a:picLocks noChangeAspect="1" noChangeArrowheads="1"/>
          </p:cNvPicPr>
          <p:nvPr/>
        </p:nvPicPr>
        <p:blipFill>
          <a:blip r:embed="rId10" cstate="print"/>
          <a:srcRect l="8151" t="6250" r="11684"/>
          <a:stretch>
            <a:fillRect/>
          </a:stretch>
        </p:blipFill>
        <p:spPr bwMode="auto">
          <a:xfrm>
            <a:off x="0" y="0"/>
            <a:ext cx="2153747" cy="251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User4\Рабочий стол\ocean_life_wallpapers_076-crop 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5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Вода в природе может находиться</a:t>
            </a:r>
            <a:br>
              <a:rPr 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 трёх состояниях</a:t>
            </a: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1403350" y="1412875"/>
            <a:ext cx="0" cy="5032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4284663" y="1412875"/>
            <a:ext cx="0" cy="5032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7235825" y="1412875"/>
            <a:ext cx="0" cy="5032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9750" y="1916113"/>
            <a:ext cx="1723357" cy="646331"/>
          </a:xfrm>
          <a:prstGeom prst="rect">
            <a:avLst/>
          </a:prstGeom>
          <a:solidFill>
            <a:srgbClr val="CCECFF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Жидкое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76600" y="1916113"/>
            <a:ext cx="1769010" cy="646331"/>
          </a:xfrm>
          <a:prstGeom prst="rect">
            <a:avLst/>
          </a:prstGeom>
          <a:solidFill>
            <a:srgbClr val="FFFF99"/>
          </a:solidFill>
          <a:ln w="381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Твёрдое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724525" y="1916113"/>
            <a:ext cx="2830711" cy="646331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Газообразное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23850" y="3141663"/>
            <a:ext cx="2376488" cy="2876550"/>
          </a:xfrm>
          <a:prstGeom prst="rect">
            <a:avLst/>
          </a:prstGeom>
          <a:solidFill>
            <a:srgbClr val="0066FF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вода рек,</a:t>
            </a:r>
          </a:p>
          <a:p>
            <a:r>
              <a: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океанов,</a:t>
            </a:r>
          </a:p>
          <a:p>
            <a:r>
              <a: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морей</a:t>
            </a:r>
          </a:p>
          <a:p>
            <a:pPr>
              <a:buFontTx/>
              <a:buChar char="•"/>
            </a:pPr>
            <a:r>
              <a: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дождь</a:t>
            </a:r>
          </a:p>
          <a:p>
            <a:pPr>
              <a:buFontTx/>
              <a:buChar char="•"/>
            </a:pPr>
            <a:r>
              <a: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роса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419475" y="3141663"/>
            <a:ext cx="1754006" cy="2308324"/>
          </a:xfrm>
          <a:prstGeom prst="rect">
            <a:avLst/>
          </a:prstGeom>
          <a:solidFill>
            <a:srgbClr val="FFCC99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3600" dirty="0">
                <a:solidFill>
                  <a:srgbClr val="000099"/>
                </a:solidFill>
              </a:rPr>
              <a:t>  </a:t>
            </a:r>
            <a:r>
              <a: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град </a:t>
            </a:r>
          </a:p>
          <a:p>
            <a:pPr>
              <a:buFontTx/>
              <a:buChar char="•"/>
            </a:pPr>
            <a:r>
              <a: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лёд</a:t>
            </a:r>
          </a:p>
          <a:p>
            <a:pPr>
              <a:buFontTx/>
              <a:buChar char="•"/>
            </a:pPr>
            <a:r>
              <a: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снег</a:t>
            </a:r>
          </a:p>
          <a:p>
            <a:pPr>
              <a:buFontTx/>
              <a:buChar char="•"/>
            </a:pPr>
            <a:r>
              <a: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иней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227763" y="3213100"/>
            <a:ext cx="1606530" cy="646331"/>
          </a:xfrm>
          <a:prstGeom prst="rect">
            <a:avLst/>
          </a:prstGeom>
          <a:solidFill>
            <a:srgbClr val="CC99FF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пар  </a:t>
            </a:r>
          </a:p>
        </p:txBody>
      </p:sp>
      <p:pic>
        <p:nvPicPr>
          <p:cNvPr id="14" name="Picture 10" descr="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221163"/>
            <a:ext cx="3089275" cy="2262187"/>
          </a:xfrm>
          <a:prstGeom prst="rect">
            <a:avLst/>
          </a:prstGeom>
          <a:solidFill>
            <a:srgbClr val="0066FF"/>
          </a:solidFill>
          <a:ln w="38100">
            <a:solidFill>
              <a:srgbClr val="0066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5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5" descr="D:\клипарты\природа\c08a9a48bb07.png"/>
          <p:cNvPicPr>
            <a:picLocks noChangeAspect="1" noChangeArrowheads="1"/>
          </p:cNvPicPr>
          <p:nvPr/>
        </p:nvPicPr>
        <p:blipFill>
          <a:blip r:embed="rId3" cstate="print"/>
          <a:srcRect l="8151" t="6250" r="11684"/>
          <a:stretch>
            <a:fillRect/>
          </a:stretch>
        </p:blipFill>
        <p:spPr bwMode="auto">
          <a:xfrm>
            <a:off x="0" y="4339211"/>
            <a:ext cx="2153747" cy="251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Documents and Settings\User4\Рабочий стол\0_6d968_46da848e_L 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836712"/>
            <a:ext cx="3960440" cy="5266542"/>
          </a:xfrm>
          <a:prstGeom prst="rect">
            <a:avLst/>
          </a:prstGeom>
          <a:noFill/>
        </p:spPr>
      </p:pic>
      <p:pic>
        <p:nvPicPr>
          <p:cNvPr id="1027" name="Picture 3" descr="C:\Documents and Settings\User4\Рабочий стол\160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692696"/>
            <a:ext cx="5614824" cy="5643039"/>
          </a:xfrm>
          <a:prstGeom prst="rect">
            <a:avLst/>
          </a:prstGeom>
          <a:noFill/>
        </p:spPr>
      </p:pic>
      <p:pic>
        <p:nvPicPr>
          <p:cNvPr id="1030" name="Picture 6" descr="C:\Documents and Settings\User4\Рабочий стол\photos0-800x600 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0"/>
            <a:ext cx="3168352" cy="237626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32" name="Picture 8" descr="C:\Documents and Settings\User4\Рабочий стол\kipyatok 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188640"/>
            <a:ext cx="4320480" cy="6496962"/>
          </a:xfrm>
          <a:prstGeom prst="rect">
            <a:avLst/>
          </a:prstGeom>
          <a:noFill/>
        </p:spPr>
      </p:pic>
      <p:pic>
        <p:nvPicPr>
          <p:cNvPr id="16" name="Picture 2" descr="C:\Documents and Settings\User4\Рабочий стол\iceorb-vertical-ice-cube-tray-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764704"/>
            <a:ext cx="5275833" cy="5275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5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" name="Picture 13" descr="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643050"/>
            <a:ext cx="6192838" cy="4652962"/>
          </a:xfrm>
          <a:prstGeom prst="rect">
            <a:avLst/>
          </a:prstGeom>
          <a:solidFill>
            <a:srgbClr val="C0C0C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2" name="Picture 4" descr="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00174"/>
            <a:ext cx="3240087" cy="2089150"/>
          </a:xfrm>
          <a:prstGeom prst="rect">
            <a:avLst/>
          </a:prstGeom>
          <a:noFill/>
          <a:ln w="38100">
            <a:solidFill>
              <a:srgbClr val="00FFCC"/>
            </a:solidFill>
            <a:miter lim="800000"/>
            <a:headEnd/>
            <a:tailEnd/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214414" y="3429000"/>
            <a:ext cx="9286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Реки</a:t>
            </a:r>
          </a:p>
        </p:txBody>
      </p:sp>
      <p:pic>
        <p:nvPicPr>
          <p:cNvPr id="24" name="Picture 8" descr="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500174"/>
            <a:ext cx="3167063" cy="208915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6084888" y="3429000"/>
            <a:ext cx="15732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Ледники</a:t>
            </a:r>
          </a:p>
        </p:txBody>
      </p:sp>
      <p:pic>
        <p:nvPicPr>
          <p:cNvPr id="26" name="Picture 6" descr="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143380"/>
            <a:ext cx="3168650" cy="2089150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1214414" y="6165850"/>
            <a:ext cx="1430361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Ручьи</a:t>
            </a:r>
          </a:p>
        </p:txBody>
      </p:sp>
      <p:pic>
        <p:nvPicPr>
          <p:cNvPr id="28" name="Picture 7" descr="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4143380"/>
            <a:ext cx="3167063" cy="2090738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5435600" y="6165850"/>
            <a:ext cx="24506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Пресные озёра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500034" y="214291"/>
            <a:ext cx="80645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Для питья пригодна только </a:t>
            </a:r>
          </a:p>
          <a:p>
            <a:pPr algn="ctr"/>
            <a:r>
              <a: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пресная вода.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Oct12305"/>
          <p:cNvPicPr>
            <a:picLocks noChangeAspect="1" noChangeArrowheads="1"/>
          </p:cNvPicPr>
          <p:nvPr/>
        </p:nvPicPr>
        <p:blipFill>
          <a:blip r:embed="rId2" cstate="print"/>
          <a:srcRect r="1646" b="17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6569" name="PubL"/>
          <p:cNvSpPr>
            <a:spLocks noEditPoints="1" noChangeArrowheads="1"/>
          </p:cNvSpPr>
          <p:nvPr/>
        </p:nvSpPr>
        <p:spPr bwMode="auto">
          <a:xfrm rot="-5400000">
            <a:off x="3024188" y="512763"/>
            <a:ext cx="2951162" cy="5040312"/>
          </a:xfrm>
          <a:custGeom>
            <a:avLst/>
            <a:gdLst>
              <a:gd name="G0" fmla="+- 0 0 0"/>
              <a:gd name="G1" fmla="*/ 13250 1 2"/>
              <a:gd name="G2" fmla="+- 13250 0 0"/>
              <a:gd name="G3" fmla="+- 10800 0 0"/>
              <a:gd name="G4" fmla="*/ 10800 1 2"/>
              <a:gd name="G5" fmla="+- 10800 G4 0"/>
              <a:gd name="T0" fmla="*/ 6625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6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G3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13250" y="10800"/>
                </a:lnTo>
                <a:lnTo>
                  <a:pt x="13250" y="0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6568" name="PubL"/>
          <p:cNvSpPr>
            <a:spLocks noEditPoints="1" noChangeArrowheads="1"/>
          </p:cNvSpPr>
          <p:nvPr/>
        </p:nvSpPr>
        <p:spPr bwMode="auto">
          <a:xfrm>
            <a:off x="0" y="-1323975"/>
            <a:ext cx="4500563" cy="6337300"/>
          </a:xfrm>
          <a:custGeom>
            <a:avLst/>
            <a:gdLst>
              <a:gd name="G0" fmla="+- 0 0 0"/>
              <a:gd name="G1" fmla="*/ 11602 1 2"/>
              <a:gd name="G2" fmla="+- 11602 0 0"/>
              <a:gd name="G3" fmla="+- 10800 0 0"/>
              <a:gd name="G4" fmla="*/ 10800 1 2"/>
              <a:gd name="G5" fmla="+- 10800 G4 0"/>
              <a:gd name="T0" fmla="*/ 5801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6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G3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11602" y="10800"/>
                </a:lnTo>
                <a:lnTo>
                  <a:pt x="11602" y="0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6571" name="AutoShape 11"/>
          <p:cNvSpPr>
            <a:spLocks noChangeArrowheads="1"/>
          </p:cNvSpPr>
          <p:nvPr/>
        </p:nvSpPr>
        <p:spPr bwMode="auto">
          <a:xfrm>
            <a:off x="468313" y="5805488"/>
            <a:ext cx="358775" cy="360362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250825" y="333375"/>
            <a:ext cx="3799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Путешествие воды.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0" y="1268413"/>
            <a:ext cx="7282828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Прежде , чем вода попадёт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 к тебе в квартиру, вода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 должна  совершить длительное путешествие.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Воду берут из источников .Сначала её пропускают через решётки: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 так удаляют мусор.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Потом воду аэрируют- насыщают воздухом.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При </a:t>
            </a:r>
            <a:r>
              <a:rPr lang="ru-RU" dirty="0" err="1">
                <a:solidFill>
                  <a:schemeClr val="tx2"/>
                </a:solidFill>
                <a:latin typeface="Times New Roman" pitchFamily="18" charset="0"/>
              </a:rPr>
              <a:t>выстаивании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 из воды оседает мусор помельче.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 А самые мелкие частицы застревают в слое чистого песка. На этом 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 физические процессы очистки заканчиваются  и начинаются процессы 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химические :дезинфекция хлором, умягчение воды с помощью извести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или соды, очистка активированным углём и многие другие.</a:t>
            </a:r>
          </a:p>
          <a:p>
            <a:endParaRPr lang="ru-RU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8" name="Picture 5" descr="D:\клипарты\природа\c08a9a48bb07.png"/>
          <p:cNvPicPr>
            <a:picLocks noChangeAspect="1" noChangeArrowheads="1"/>
          </p:cNvPicPr>
          <p:nvPr/>
        </p:nvPicPr>
        <p:blipFill>
          <a:blip r:embed="rId3" cstate="print"/>
          <a:srcRect l="8151" t="6250" r="11684"/>
          <a:stretch>
            <a:fillRect/>
          </a:stretch>
        </p:blipFill>
        <p:spPr bwMode="auto">
          <a:xfrm>
            <a:off x="1" y="5187115"/>
            <a:ext cx="1428728" cy="167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78035E-7 C 0.00694 0.00069 0.01389 0.00092 0.02066 0.00208 C 0.02656 0.00301 0.03211 0.00855 0.03802 0.0104 C 0.06875 0.03121 0.09027 0.05179 0.12534 0.05688 C 0.14982 0.0689 0.20243 0.05942 0.21423 0.05919 C 0.23576 0.06127 0.25659 0.06312 0.27777 0.0548 C 0.28368 0.04694 0.29652 0.03954 0.30468 0.03584 C 0.3052 0.03376 0.30503 0.03098 0.30625 0.02959 C 0.30798 0.02775 0.31059 0.02844 0.31267 0.02728 C 0.31788 0.02428 0.31979 0.01942 0.32534 0.01688 C 0.32586 0.0148 0.32569 0.01202 0.32691 0.0104 C 0.32812 0.00879 0.3302 0.00948 0.33177 0.00832 C 0.33993 0.00231 0.34652 -0.00462 0.35555 -0.00856 C 0.36319 -0.00347 0.36996 0.00254 0.37621 0.0104 C 0.37725 0.01318 0.3776 0.01665 0.37934 0.01896 C 0.38507 0.02659 0.40312 0.03607 0.41111 0.04 C 0.41527 0.04208 0.42378 0.04439 0.42378 0.04462 C 0.42795 0.06104 0.44635 0.06173 0.45711 0.06335 C 0.47274 0.05642 0.46458 0.00763 0.4651 5.78035E-7 C 0.46562 -0.01041 0.471 -0.01665 0.47621 -0.02335 C 0.48194 -0.04601 0.47604 -0.02081 0.47934 -0.07838 C 0.47951 -0.08532 0.49045 -0.09318 0.49045 -0.09295 C 0.49409 -0.10798 0.49253 -0.11006 0.49514 -0.09942 C 0.47048 -0.0911 0.49479 -0.10012 0.54288 -0.09526 C 0.54948 -0.09457 0.56232 -0.08786 0.56979 -0.08671 C 0.60451 -0.0874 0.63958 -0.0874 0.67448 -0.08879 C 0.68073 -0.08902 0.68958 -0.09387 0.67934 -0.08879 C 0.67691 -0.06497 0.68073 -0.03954 0.67448 -0.01711 C 0.67395 -0.01295 0.67361 -0.00856 0.67291 -0.00439 C 0.67205 0.00139 0.66979 0.01248 0.66979 0.01272 C 0.67274 0.06358 0.66145 0.07306 0.68889 0.06127 C 0.71406 0.06289 0.74722 0.06936 0.77448 0.06543 C 0.79027 0.05873 0.80746 0.05364 0.82378 0.05064 C 0.82604 0.04162 0.82968 0.03676 0.83645 0.03376 C 0.84722 0.01133 0.83576 0.03769 0.84114 -0.02543 C 0.84149 -0.02936 0.84548 -0.03098 0.84757 -0.03399 C 0.8552 -0.06451 0.86458 -0.1096 0.84114 -0.12486 C 0.82847 -0.12301 0.82569 -0.12624 0.82222 -0.11214 C 0.82395 -0.08208 0.81701 -0.08208 0.83489 -0.08671 C 0.83645 -0.08717 0.83802 -0.08809 0.83958 -0.08879 C 0.84132 -0.09595 0.8427 -0.10289 0.84444 -0.11006 C 0.84566 -0.13757 0.84514 -0.14682 0.85069 -0.16925 C 0.85243 -0.17642 0.85711 -0.19029 0.85711 -0.19006 C 0.85659 -0.19584 0.85677 -0.20162 0.85555 -0.20717 C 0.85451 -0.21179 0.84965 -0.21665 0.84757 -0.21988 C 0.84288 -0.22752 0.83958 -0.23538 0.83333 -0.24116 C 0.83073 -0.24046 0.8276 -0.24116 0.82534 -0.23908 C 0.82395 -0.23792 0.82378 -0.23491 0.82378 -0.2326 C 0.82378 -0.22636 0.82205 -0.21827 0.82534 -0.21364 C 0.82968 -0.20717 0.83819 -0.21017 0.84444 -0.20717 C 0.85069 -0.2326 0.84583 -0.20925 0.84913 -0.25156 C 0.84982 -0.26012 0.85364 -0.26705 0.85555 -0.27491 C 0.85191 -0.38798 0.87743 -0.3711 0.83003 -0.38058 C 0.82066 -0.38243 0.82222 -0.3822 0.81423 -0.38474 C 0.80677 -0.38405 0.79913 -0.3852 0.79201 -0.38266 C 0.79045 -0.3822 0.79045 -0.3785 0.79045 -0.37642 C 0.79045 -0.36647 0.79027 -0.35653 0.79201 -0.34682 C 0.79375 -0.33688 0.81423 -0.33387 0.81892 -0.33202 C 0.8243 -0.33341 0.82968 -0.3341 0.83489 -0.33619 C 0.83663 -0.33688 0.83784 -0.33942 0.83958 -0.34035 C 0.8427 -0.3422 0.84913 -0.34474 0.84913 -0.34451 C 0.85069 -0.42821 0.84722 -0.40231 0.85399 -0.45249 C 0.85538 -0.46312 0.85711 -0.47353 0.85868 -0.48416 C 0.8592 -0.48763 0.86024 -0.4948 0.86024 -0.49457 C 0.85868 -0.49896 0.85868 -0.5052 0.85555 -0.50752 C 0.84184 -0.51723 0.8283 -0.5133 0.81423 -0.51168 C 0.8125 -0.50474 0.81128 -0.49757 0.80955 -0.49064 C 0.81007 -0.47723 0.80885 -0.46358 0.81111 -0.45041 C 0.81163 -0.4474 0.8151 -0.44578 0.81736 -0.44624 C 0.81927 -0.44671 0.81927 -0.45064 0.82066 -0.45249 C 0.82205 -0.45434 0.82378 -0.45526 0.82534 -0.45665 C 0.8302 -0.46775 0.83264 -0.47815 0.83489 -0.49064 C 0.83559 -0.52416 0.84045 -0.58705 0.83645 -0.62382 C 0.83593 -0.62775 0.83437 -0.63191 0.83177 -0.63422 C 0.82378 -0.64116 0.80798 -0.63815 0.79843 -0.64069 C 0.79409 -0.64 0.78958 -0.64069 0.78559 -0.63861 C 0.78385 -0.63769 0.78246 -0.63468 0.78246 -0.63214 C 0.78159 -0.60278 0.77656 -0.58659 0.79201 -0.57295 C 0.79635 -0.59075 0.78316 -0.61503 0.80156 -0.60902 C 0.80781 -0.61179 0.81198 -0.61619 0.81736 -0.6215 C 0.81788 -0.62358 0.81875 -0.62567 0.81892 -0.62798 C 0.81979 -0.63699 0.81875 -0.64671 0.82066 -0.65549 C 0.82205 -0.66127 0.82847 -0.67029 0.82847 -0.67006 C 0.83229 -0.68555 0.82673 -0.66775 0.83489 -0.68069 C 0.83645 -0.68324 0.83663 -0.68671 0.83802 -0.68925 C 0.83941 -0.69179 0.84132 -0.69341 0.84288 -0.69549 C 0.8467 -0.71098 0.84132 -0.69225 0.84913 -0.70821 C 0.85 -0.71006 0.85243 -0.71468 0.85069 -0.71468 C 0.84878 -0.71468 0.84861 -0.71029 0.84757 -0.70821 C 0.84705 -0.71029 0.84583 -0.71237 0.846 -0.71468 C 0.84635 -0.71908 0.84913 -0.7274 0.84913 -0.72717 C 0.84861 -0.74012 0.84843 -0.7526 0.84757 -0.76532 C 0.84739 -0.76832 0.84618 -0.77087 0.846 -0.77387 C 0.84392 -0.81827 0.85382 -0.83422 0.82534 -0.84347 C 0.81336 -0.85457 0.82534 -0.84509 0.7967 -0.84994 C 0.79062 -0.85087 0.78507 -0.85364 0.77934 -0.85619 C 0.75764 -0.85549 0.73593 -0.85549 0.71423 -0.8541 C 0.70798 -0.85364 0.70764 -0.84647 0.70312 -0.84347 C 0.70017 -0.84139 0.69357 -0.83931 0.69357 -0.83908 C 0.68854 -0.82913 0.69132 -0.83584 0.68732 -0.82035 C 0.6868 -0.81827 0.68559 -0.81387 0.68559 -0.81364 C 0.68507 -0.79699 0.6908 -0.75607 0.67777 -0.7378 C 0.67569 -0.72925 0.67205 -0.72023 0.66823 -0.7126 C 0.65677 -0.66567 0.6684 -0.69942 0.58402 -0.70197 C 0.56545 -0.70243 0.54705 -0.70335 0.52847 -0.70405 C 0.51423 -0.7052 0.49652 -0.70428 0.48246 -0.71029 C 0.48125 -0.71168 0.48055 -0.71353 0.47934 -0.71468 C 0.47777 -0.71584 0.47586 -0.71538 0.47448 -0.71676 C 0.47118 -0.72023 0.47205 -0.72462 0.46805 -0.7274 C 0.46527 -0.72948 0.45868 -0.73156 0.45868 -0.73133 C 0.44444 -0.72532 0.4335 -0.72832 0.41892 -0.73156 C 0.41736 -0.73757 0.41371 -0.75977 0.41111 -0.76532 C 0.40902 -0.76971 0.40659 -0.77017 0.40312 -0.77179 C 0.39635 -0.78081 0.39062 -0.78659 0.38402 -0.79491 C 0.37986 -0.79422 0.37482 -0.79607 0.37135 -0.79283 C 0.36857 -0.79029 0.36823 -0.78012 0.36823 -0.77988 C 0.3677 -0.77318 0.36909 -0.76532 0.36666 -0.75908 C 0.36493 -0.75445 0.36076 -0.75214 0.35711 -0.75052 C 0.35191 -0.74821 0.3434 -0.74104 0.33802 -0.73988 C 0.32691 -0.73757 0.32482 -0.7378 0.3158 -0.7378 " pathEditMode="relative" rAng="0" ptsTypes="fffffffffffffffffffffffffffffffffffffffffffffffffffffffffffffffffffffffffffffffffffffffffffffffffffffffffffffffffffffffA">
                                      <p:cBhvr>
                                        <p:cTn id="6" dur="248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" y="-3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1" grpId="0" animBg="1"/>
      <p:bldP spid="6657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3901</TotalTime>
  <Words>605</Words>
  <Application>Microsoft Office PowerPoint</Application>
  <PresentationFormat>Экран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Вода в природе может находиться  в трёх состояниях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Но часто в жизни бывает так, что люди забывают о цене воды! Чистой воды на земле становится все меньше и меньше. Заводы  и фабрики, электростанции потребляют много воды и одновременно загрязняют ее отходами производства. Рыба, растения, звери – все живое погибает в  такой воде.  </vt:lpstr>
      <vt:lpstr>Слайд 15</vt:lpstr>
      <vt:lpstr>Слайд 16</vt:lpstr>
      <vt:lpstr>Это интересно</vt:lpstr>
      <vt:lpstr>Слайд 18</vt:lpstr>
      <vt:lpstr>Слайд 19</vt:lpstr>
      <vt:lpstr>Слайд 20</vt:lpstr>
    </vt:vector>
  </TitlesOfParts>
  <Company>USNCOMPUTERS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USNCOMPUTERS</dc:creator>
  <cp:lastModifiedBy>Елена Шишкова</cp:lastModifiedBy>
  <cp:revision>442</cp:revision>
  <dcterms:created xsi:type="dcterms:W3CDTF">2011-02-15T13:46:14Z</dcterms:created>
  <dcterms:modified xsi:type="dcterms:W3CDTF">2013-03-21T06:05:48Z</dcterms:modified>
</cp:coreProperties>
</file>