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Организм и его свойства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выполнена учителем МОУ Лицей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Электрогорск Строчковой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Оксаной Николаевной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организм?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40512"/>
            <a:ext cx="4032448" cy="278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4032448" cy="28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348880"/>
            <a:ext cx="4379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Организмы – это тела живой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3429000"/>
            <a:ext cx="4247339" cy="31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9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-459432"/>
            <a:ext cx="7024744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353265" cy="5355957"/>
          </a:xfrm>
        </p:spPr>
        <p:txBody>
          <a:bodyPr/>
          <a:lstStyle/>
          <a:p>
            <a:pPr marL="68580" indent="0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Организмы различаются по форме: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14" y="1556792"/>
            <a:ext cx="8070433" cy="465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3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060" y="3105142"/>
            <a:ext cx="4531128" cy="34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557606">
            <a:off x="993933" y="-377440"/>
            <a:ext cx="7024744" cy="2077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353265" cy="4851901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 организмов разная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окраска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645022"/>
            <a:ext cx="4104456" cy="286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060" y="745287"/>
            <a:ext cx="4531128" cy="290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742416" cy="28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087" y="3356992"/>
            <a:ext cx="4081089" cy="31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328592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Организмы различаются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по образу жизни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573701" cy="320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5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Свойства  организмов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24536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Рождаются</a:t>
            </a:r>
          </a:p>
          <a:p>
            <a:pPr marL="52578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Дышат</a:t>
            </a:r>
          </a:p>
          <a:p>
            <a:pPr marL="52578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Питаются</a:t>
            </a:r>
          </a:p>
          <a:p>
            <a:pPr marL="52578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Растут</a:t>
            </a:r>
          </a:p>
          <a:p>
            <a:pPr marL="52578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Размножаются</a:t>
            </a:r>
          </a:p>
          <a:p>
            <a:pPr marL="52578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Умирают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Этими свойствами живые организмы отличаются от тел неживой природы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11960" y="2754636"/>
            <a:ext cx="15121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347864" y="1772816"/>
            <a:ext cx="576064" cy="252028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2080" y="2060848"/>
            <a:ext cx="3384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Биологические </a:t>
            </a:r>
          </a:p>
          <a:p>
            <a:pPr algn="ctr"/>
            <a:endParaRPr lang="ru-RU" sz="3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явления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579" y="1597441"/>
            <a:ext cx="1299432" cy="17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116" y="2615642"/>
            <a:ext cx="1962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14" y="4645853"/>
            <a:ext cx="2876465" cy="18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934" y="1462642"/>
            <a:ext cx="1522846" cy="145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07" y="2420888"/>
            <a:ext cx="1876822" cy="17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Внимательно рассмотрите картинку. Найдите на ней изображения тел живой и неживой природы.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39552" y="6669359"/>
            <a:ext cx="8136904" cy="188641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1296144" cy="12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968" y="1544392"/>
            <a:ext cx="1569860" cy="159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280" y="4101678"/>
            <a:ext cx="3128159" cy="23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273" y="4044392"/>
            <a:ext cx="2333625" cy="245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074" y="2939460"/>
            <a:ext cx="1628011" cy="127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011" y="2042979"/>
            <a:ext cx="913768" cy="194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 практическую работу в рабочей тетради: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 103 «Организм и его свойства»</a:t>
            </a:r>
          </a:p>
          <a:p>
            <a:pPr marL="6858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задание: П. 32 учить, вопросы устно, записи в тетради учить.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107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Организм и его свойства</vt:lpstr>
      <vt:lpstr>Что такое организм?</vt:lpstr>
      <vt:lpstr>Презентация PowerPoint</vt:lpstr>
      <vt:lpstr>Презентация PowerPoint</vt:lpstr>
      <vt:lpstr>Презентация PowerPoint</vt:lpstr>
      <vt:lpstr>Свойства  организмов</vt:lpstr>
      <vt:lpstr>Внимательно рассмотрите картинку. Найдите на ней изображения тел живой и неживой природы. </vt:lpstr>
      <vt:lpstr>Выполни практическую работу в рабочей тетради: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 и его свойства</dc:title>
  <cp:lastModifiedBy>Оксана Николаевна</cp:lastModifiedBy>
  <cp:revision>13</cp:revision>
  <dcterms:modified xsi:type="dcterms:W3CDTF">2013-04-30T15:34:41Z</dcterms:modified>
</cp:coreProperties>
</file>