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://festival.1september.ru/articles/564705/" TargetMode="External"/><Relationship Id="rId1" Type="http://schemas.openxmlformats.org/officeDocument/2006/relationships/hyperlink" Target="http://nsportal.ru/shkola/prirodovedenie/library/dvizhenie-vozduha-veter" TargetMode="External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://festival.1september.ru/articles/564705/" TargetMode="External"/><Relationship Id="rId1" Type="http://schemas.openxmlformats.org/officeDocument/2006/relationships/hyperlink" Target="http://nsportal.ru/shkola/prirodovedenie/library/dvizhenie-vozduha-vete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81CA8-4B2E-4E80-A837-133B74A2639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3ACD4D7-3030-49C2-9AF3-06EB90DBC2E9}">
      <dgm:prSet/>
      <dgm:spPr/>
      <dgm:t>
        <a:bodyPr/>
        <a:lstStyle/>
        <a:p>
          <a:pPr rtl="0"/>
          <a:r>
            <a:rPr lang="ru-RU" dirty="0" smtClean="0"/>
            <a:t>Презентация к уроку Природоведения</a:t>
          </a:r>
          <a:endParaRPr lang="ru-RU" dirty="0"/>
        </a:p>
      </dgm:t>
    </dgm:pt>
    <dgm:pt modelId="{0D136AD5-5A3C-41B6-919B-6D140D8037BE}" type="parTrans" cxnId="{B079DB74-1838-4C17-BC60-7DA0D42C6E26}">
      <dgm:prSet/>
      <dgm:spPr/>
      <dgm:t>
        <a:bodyPr/>
        <a:lstStyle/>
        <a:p>
          <a:endParaRPr lang="ru-RU"/>
        </a:p>
      </dgm:t>
    </dgm:pt>
    <dgm:pt modelId="{3883F6E7-5F70-452B-99F2-1EB130DF55B3}" type="sibTrans" cxnId="{B079DB74-1838-4C17-BC60-7DA0D42C6E26}">
      <dgm:prSet/>
      <dgm:spPr/>
      <dgm:t>
        <a:bodyPr/>
        <a:lstStyle/>
        <a:p>
          <a:endParaRPr lang="ru-RU"/>
        </a:p>
      </dgm:t>
    </dgm:pt>
    <dgm:pt modelId="{40C21D92-CAFA-4A05-9A6D-B19C13365346}">
      <dgm:prSet/>
      <dgm:spPr/>
      <dgm:t>
        <a:bodyPr/>
        <a:lstStyle/>
        <a:p>
          <a:pPr rtl="0"/>
          <a:r>
            <a:rPr lang="ru-RU" dirty="0" smtClean="0"/>
            <a:t>Тема: Атмосфера – воздушная оболочка Земли</a:t>
          </a:r>
          <a:endParaRPr lang="ru-RU" dirty="0"/>
        </a:p>
      </dgm:t>
    </dgm:pt>
    <dgm:pt modelId="{7D437ED6-F2E7-403A-BB82-C805BB67AE9C}" type="parTrans" cxnId="{7CD8E5DD-55F2-4202-A483-8C5A9311F3A6}">
      <dgm:prSet/>
      <dgm:spPr/>
      <dgm:t>
        <a:bodyPr/>
        <a:lstStyle/>
        <a:p>
          <a:endParaRPr lang="ru-RU"/>
        </a:p>
      </dgm:t>
    </dgm:pt>
    <dgm:pt modelId="{EB1FC9B6-7205-4EEA-83DC-3E1A52DA041F}" type="sibTrans" cxnId="{7CD8E5DD-55F2-4202-A483-8C5A9311F3A6}">
      <dgm:prSet/>
      <dgm:spPr/>
      <dgm:t>
        <a:bodyPr/>
        <a:lstStyle/>
        <a:p>
          <a:endParaRPr lang="ru-RU"/>
        </a:p>
      </dgm:t>
    </dgm:pt>
    <dgm:pt modelId="{F1B78D67-0EDA-48B3-8876-F3D1843A9103}">
      <dgm:prSet/>
      <dgm:spPr/>
      <dgm:t>
        <a:bodyPr/>
        <a:lstStyle/>
        <a:p>
          <a:pPr rtl="0"/>
          <a:r>
            <a:rPr lang="ru-RU" dirty="0" smtClean="0"/>
            <a:t>Работа учителя биологии ГБОУ ООШ п.Приморский  </a:t>
          </a:r>
          <a:r>
            <a:rPr lang="ru-RU" dirty="0" err="1" smtClean="0"/>
            <a:t>Ахметвалиевой</a:t>
          </a:r>
          <a:r>
            <a:rPr lang="ru-RU" dirty="0" smtClean="0"/>
            <a:t> Н.М.</a:t>
          </a:r>
          <a:endParaRPr lang="ru-RU" dirty="0"/>
        </a:p>
      </dgm:t>
    </dgm:pt>
    <dgm:pt modelId="{E18F0B38-0137-4940-A94C-353F986D4613}" type="parTrans" cxnId="{3D6D41F1-71B3-420F-9BEA-F33878481546}">
      <dgm:prSet/>
      <dgm:spPr/>
      <dgm:t>
        <a:bodyPr/>
        <a:lstStyle/>
        <a:p>
          <a:endParaRPr lang="ru-RU"/>
        </a:p>
      </dgm:t>
    </dgm:pt>
    <dgm:pt modelId="{7A61968B-F3B8-4940-A3E7-E1A1FFA59B15}" type="sibTrans" cxnId="{3D6D41F1-71B3-420F-9BEA-F33878481546}">
      <dgm:prSet/>
      <dgm:spPr/>
      <dgm:t>
        <a:bodyPr/>
        <a:lstStyle/>
        <a:p>
          <a:endParaRPr lang="ru-RU"/>
        </a:p>
      </dgm:t>
    </dgm:pt>
    <dgm:pt modelId="{814EFC5C-58AF-403C-88C7-76D3F3BB481E}" type="pres">
      <dgm:prSet presAssocID="{03981CA8-4B2E-4E80-A837-133B74A2639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CA62791-075B-458E-BF54-46D86668169F}" type="pres">
      <dgm:prSet presAssocID="{03981CA8-4B2E-4E80-A837-133B74A26390}" presName="pyramid" presStyleLbl="node1" presStyleIdx="0" presStyleCnt="1"/>
      <dgm:spPr/>
    </dgm:pt>
    <dgm:pt modelId="{A815EFE7-1C81-40AB-800F-E75CCA00C4DE}" type="pres">
      <dgm:prSet presAssocID="{03981CA8-4B2E-4E80-A837-133B74A26390}" presName="theList" presStyleCnt="0"/>
      <dgm:spPr/>
    </dgm:pt>
    <dgm:pt modelId="{FB19E667-B2D3-4C6A-BF14-26E0405EE97E}" type="pres">
      <dgm:prSet presAssocID="{53ACD4D7-3030-49C2-9AF3-06EB90DBC2E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DA4DB-52C3-4715-AE8B-E77592CA2152}" type="pres">
      <dgm:prSet presAssocID="{53ACD4D7-3030-49C2-9AF3-06EB90DBC2E9}" presName="aSpace" presStyleCnt="0"/>
      <dgm:spPr/>
    </dgm:pt>
    <dgm:pt modelId="{6B65BA8C-92FA-4007-A3C2-0B8FD66E2206}" type="pres">
      <dgm:prSet presAssocID="{40C21D92-CAFA-4A05-9A6D-B19C1336534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49048-3E21-4BC8-A442-00C4C2C069ED}" type="pres">
      <dgm:prSet presAssocID="{40C21D92-CAFA-4A05-9A6D-B19C13365346}" presName="aSpace" presStyleCnt="0"/>
      <dgm:spPr/>
    </dgm:pt>
    <dgm:pt modelId="{499ABE0B-2557-46C1-8779-986FE158C7C2}" type="pres">
      <dgm:prSet presAssocID="{F1B78D67-0EDA-48B3-8876-F3D1843A910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D8FE7-AC8B-43B8-9765-B0080B756DB8}" type="pres">
      <dgm:prSet presAssocID="{F1B78D67-0EDA-48B3-8876-F3D1843A9103}" presName="aSpace" presStyleCnt="0"/>
      <dgm:spPr/>
    </dgm:pt>
  </dgm:ptLst>
  <dgm:cxnLst>
    <dgm:cxn modelId="{191AA8AE-B37A-4C89-A070-9A691F025C5C}" type="presOf" srcId="{F1B78D67-0EDA-48B3-8876-F3D1843A9103}" destId="{499ABE0B-2557-46C1-8779-986FE158C7C2}" srcOrd="0" destOrd="0" presId="urn:microsoft.com/office/officeart/2005/8/layout/pyramid2"/>
    <dgm:cxn modelId="{6C2FEB36-0CFF-456E-9A2B-812CEC0BC32A}" type="presOf" srcId="{03981CA8-4B2E-4E80-A837-133B74A26390}" destId="{814EFC5C-58AF-403C-88C7-76D3F3BB481E}" srcOrd="0" destOrd="0" presId="urn:microsoft.com/office/officeart/2005/8/layout/pyramid2"/>
    <dgm:cxn modelId="{3D6D41F1-71B3-420F-9BEA-F33878481546}" srcId="{03981CA8-4B2E-4E80-A837-133B74A26390}" destId="{F1B78D67-0EDA-48B3-8876-F3D1843A9103}" srcOrd="2" destOrd="0" parTransId="{E18F0B38-0137-4940-A94C-353F986D4613}" sibTransId="{7A61968B-F3B8-4940-A3E7-E1A1FFA59B15}"/>
    <dgm:cxn modelId="{00415E56-A267-4E97-B196-13BEDDAE986E}" type="presOf" srcId="{53ACD4D7-3030-49C2-9AF3-06EB90DBC2E9}" destId="{FB19E667-B2D3-4C6A-BF14-26E0405EE97E}" srcOrd="0" destOrd="0" presId="urn:microsoft.com/office/officeart/2005/8/layout/pyramid2"/>
    <dgm:cxn modelId="{E75FC172-C93D-46E7-BD99-33FAE4EBD248}" type="presOf" srcId="{40C21D92-CAFA-4A05-9A6D-B19C13365346}" destId="{6B65BA8C-92FA-4007-A3C2-0B8FD66E2206}" srcOrd="0" destOrd="0" presId="urn:microsoft.com/office/officeart/2005/8/layout/pyramid2"/>
    <dgm:cxn modelId="{B079DB74-1838-4C17-BC60-7DA0D42C6E26}" srcId="{03981CA8-4B2E-4E80-A837-133B74A26390}" destId="{53ACD4D7-3030-49C2-9AF3-06EB90DBC2E9}" srcOrd="0" destOrd="0" parTransId="{0D136AD5-5A3C-41B6-919B-6D140D8037BE}" sibTransId="{3883F6E7-5F70-452B-99F2-1EB130DF55B3}"/>
    <dgm:cxn modelId="{7CD8E5DD-55F2-4202-A483-8C5A9311F3A6}" srcId="{03981CA8-4B2E-4E80-A837-133B74A26390}" destId="{40C21D92-CAFA-4A05-9A6D-B19C13365346}" srcOrd="1" destOrd="0" parTransId="{7D437ED6-F2E7-403A-BB82-C805BB67AE9C}" sibTransId="{EB1FC9B6-7205-4EEA-83DC-3E1A52DA041F}"/>
    <dgm:cxn modelId="{7148AA0B-F764-4C24-9175-4EEAB0DAE408}" type="presParOf" srcId="{814EFC5C-58AF-403C-88C7-76D3F3BB481E}" destId="{DCA62791-075B-458E-BF54-46D86668169F}" srcOrd="0" destOrd="0" presId="urn:microsoft.com/office/officeart/2005/8/layout/pyramid2"/>
    <dgm:cxn modelId="{ECFB2B3A-AA7B-4B8C-8455-8A621E782502}" type="presParOf" srcId="{814EFC5C-58AF-403C-88C7-76D3F3BB481E}" destId="{A815EFE7-1C81-40AB-800F-E75CCA00C4DE}" srcOrd="1" destOrd="0" presId="urn:microsoft.com/office/officeart/2005/8/layout/pyramid2"/>
    <dgm:cxn modelId="{635E21A1-F063-428F-89DB-1A277E8A39ED}" type="presParOf" srcId="{A815EFE7-1C81-40AB-800F-E75CCA00C4DE}" destId="{FB19E667-B2D3-4C6A-BF14-26E0405EE97E}" srcOrd="0" destOrd="0" presId="urn:microsoft.com/office/officeart/2005/8/layout/pyramid2"/>
    <dgm:cxn modelId="{1E91D08E-49ED-4EC7-959C-257ADB22DDCE}" type="presParOf" srcId="{A815EFE7-1C81-40AB-800F-E75CCA00C4DE}" destId="{565DA4DB-52C3-4715-AE8B-E77592CA2152}" srcOrd="1" destOrd="0" presId="urn:microsoft.com/office/officeart/2005/8/layout/pyramid2"/>
    <dgm:cxn modelId="{0FA7C922-BFAF-4E2E-8916-68D34F3639BB}" type="presParOf" srcId="{A815EFE7-1C81-40AB-800F-E75CCA00C4DE}" destId="{6B65BA8C-92FA-4007-A3C2-0B8FD66E2206}" srcOrd="2" destOrd="0" presId="urn:microsoft.com/office/officeart/2005/8/layout/pyramid2"/>
    <dgm:cxn modelId="{2BBDD7D2-37B6-446A-B0F8-7F4B2EE0E2CF}" type="presParOf" srcId="{A815EFE7-1C81-40AB-800F-E75CCA00C4DE}" destId="{F0C49048-3E21-4BC8-A442-00C4C2C069ED}" srcOrd="3" destOrd="0" presId="urn:microsoft.com/office/officeart/2005/8/layout/pyramid2"/>
    <dgm:cxn modelId="{787C38A0-9911-4696-A854-F24DC8F2571F}" type="presParOf" srcId="{A815EFE7-1C81-40AB-800F-E75CCA00C4DE}" destId="{499ABE0B-2557-46C1-8779-986FE158C7C2}" srcOrd="4" destOrd="0" presId="urn:microsoft.com/office/officeart/2005/8/layout/pyramid2"/>
    <dgm:cxn modelId="{BF277081-174D-4AFA-A306-4C772B0CD0BB}" type="presParOf" srcId="{A815EFE7-1C81-40AB-800F-E75CCA00C4DE}" destId="{EF9D8FE7-AC8B-43B8-9765-B0080B756D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632FAA-3B33-4874-8493-BD52361A4ADF}" type="doc">
      <dgm:prSet loTypeId="urn:microsoft.com/office/officeart/2005/8/layout/chart3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D8390039-87B3-4B17-833A-7E55216AFCC4}">
      <dgm:prSet/>
      <dgm:spPr/>
      <dgm:t>
        <a:bodyPr/>
        <a:lstStyle/>
        <a:p>
          <a:pPr rtl="0"/>
          <a:r>
            <a:rPr lang="ru-RU" dirty="0" smtClean="0"/>
            <a:t>Атмосфера Земли – это хорошо нам знакомый воздух.</a:t>
          </a:r>
          <a:endParaRPr lang="ru-RU" dirty="0"/>
        </a:p>
      </dgm:t>
    </dgm:pt>
    <dgm:pt modelId="{7E1E58D6-56EF-4F93-8C51-0B010E5492EE}" type="parTrans" cxnId="{3E10727F-5804-490E-9CA8-CC5CEB930888}">
      <dgm:prSet/>
      <dgm:spPr/>
      <dgm:t>
        <a:bodyPr/>
        <a:lstStyle/>
        <a:p>
          <a:endParaRPr lang="ru-RU"/>
        </a:p>
      </dgm:t>
    </dgm:pt>
    <dgm:pt modelId="{BDF21EBC-4F30-40AE-97D4-98BC2E83CA15}" type="sibTrans" cxnId="{3E10727F-5804-490E-9CA8-CC5CEB930888}">
      <dgm:prSet/>
      <dgm:spPr/>
      <dgm:t>
        <a:bodyPr/>
        <a:lstStyle/>
        <a:p>
          <a:endParaRPr lang="ru-RU"/>
        </a:p>
      </dgm:t>
    </dgm:pt>
    <dgm:pt modelId="{D6F6E471-30C9-45E6-82D0-661279494D32}">
      <dgm:prSet/>
      <dgm:spPr/>
      <dgm:t>
        <a:bodyPr/>
        <a:lstStyle/>
        <a:p>
          <a:pPr rtl="0"/>
          <a:r>
            <a:rPr lang="ru-RU" dirty="0" smtClean="0"/>
            <a:t>Это смесь газов, в которой 78% азота. </a:t>
          </a:r>
          <a:endParaRPr lang="ru-RU" dirty="0"/>
        </a:p>
      </dgm:t>
    </dgm:pt>
    <dgm:pt modelId="{D98A2E1C-A998-4F6A-B551-197EB258FD23}" type="parTrans" cxnId="{62E1EE4F-E1CD-45AC-90CA-5F59BE83B634}">
      <dgm:prSet/>
      <dgm:spPr/>
      <dgm:t>
        <a:bodyPr/>
        <a:lstStyle/>
        <a:p>
          <a:endParaRPr lang="ru-RU"/>
        </a:p>
      </dgm:t>
    </dgm:pt>
    <dgm:pt modelId="{05B0E59A-7375-4AA6-86B6-ED1A482126A8}" type="sibTrans" cxnId="{62E1EE4F-E1CD-45AC-90CA-5F59BE83B634}">
      <dgm:prSet/>
      <dgm:spPr/>
      <dgm:t>
        <a:bodyPr/>
        <a:lstStyle/>
        <a:p>
          <a:endParaRPr lang="ru-RU"/>
        </a:p>
      </dgm:t>
    </dgm:pt>
    <dgm:pt modelId="{85F236F2-13D6-47BF-A281-FF83FB7D4F20}">
      <dgm:prSet/>
      <dgm:spPr/>
      <dgm:t>
        <a:bodyPr/>
        <a:lstStyle/>
        <a:p>
          <a:pPr rtl="0"/>
          <a:r>
            <a:rPr lang="ru-RU" dirty="0" smtClean="0"/>
            <a:t>21 % кислорода .</a:t>
          </a:r>
          <a:endParaRPr lang="ru-RU" dirty="0"/>
        </a:p>
      </dgm:t>
    </dgm:pt>
    <dgm:pt modelId="{B14F63AF-EBD7-4FEF-B7C4-72F78A3DA8C9}" type="parTrans" cxnId="{447ED0E8-616B-4D38-889E-4355BC16B524}">
      <dgm:prSet/>
      <dgm:spPr/>
      <dgm:t>
        <a:bodyPr/>
        <a:lstStyle/>
        <a:p>
          <a:endParaRPr lang="ru-RU"/>
        </a:p>
      </dgm:t>
    </dgm:pt>
    <dgm:pt modelId="{1DD8EF19-E255-415B-BE2E-A9E7936C2D3F}" type="sibTrans" cxnId="{447ED0E8-616B-4D38-889E-4355BC16B524}">
      <dgm:prSet/>
      <dgm:spPr/>
      <dgm:t>
        <a:bodyPr/>
        <a:lstStyle/>
        <a:p>
          <a:endParaRPr lang="ru-RU"/>
        </a:p>
      </dgm:t>
    </dgm:pt>
    <dgm:pt modelId="{CDFD93A9-110E-4939-BC18-E02B9D701229}">
      <dgm:prSet/>
      <dgm:spPr/>
      <dgm:t>
        <a:bodyPr/>
        <a:lstStyle/>
        <a:p>
          <a:pPr rtl="0"/>
          <a:r>
            <a:rPr lang="ru-RU" dirty="0" smtClean="0"/>
            <a:t>1% приходится на другие газы</a:t>
          </a:r>
          <a:endParaRPr lang="ru-RU" dirty="0"/>
        </a:p>
      </dgm:t>
    </dgm:pt>
    <dgm:pt modelId="{09A435B4-BA76-4791-AFA8-A4F190BA0013}" type="parTrans" cxnId="{7AE89E39-8773-4102-9DE9-85A714172C6E}">
      <dgm:prSet/>
      <dgm:spPr/>
      <dgm:t>
        <a:bodyPr/>
        <a:lstStyle/>
        <a:p>
          <a:endParaRPr lang="ru-RU"/>
        </a:p>
      </dgm:t>
    </dgm:pt>
    <dgm:pt modelId="{9AC5FAAA-A9AB-4B6E-9C76-158835AD3C06}" type="sibTrans" cxnId="{7AE89E39-8773-4102-9DE9-85A714172C6E}">
      <dgm:prSet/>
      <dgm:spPr/>
      <dgm:t>
        <a:bodyPr/>
        <a:lstStyle/>
        <a:p>
          <a:endParaRPr lang="ru-RU"/>
        </a:p>
      </dgm:t>
    </dgm:pt>
    <dgm:pt modelId="{8C614CD3-EB4E-4CB7-A455-8050D18F7E66}" type="pres">
      <dgm:prSet presAssocID="{72632FAA-3B33-4874-8493-BD52361A4AD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21DD26-D655-4564-B165-90377C4DFC3E}" type="pres">
      <dgm:prSet presAssocID="{72632FAA-3B33-4874-8493-BD52361A4ADF}" presName="wedge1" presStyleLbl="node1" presStyleIdx="0" presStyleCnt="4"/>
      <dgm:spPr/>
      <dgm:t>
        <a:bodyPr/>
        <a:lstStyle/>
        <a:p>
          <a:endParaRPr lang="ru-RU"/>
        </a:p>
      </dgm:t>
    </dgm:pt>
    <dgm:pt modelId="{D2D6763D-7556-4A82-A8D0-F0F3609951AE}" type="pres">
      <dgm:prSet presAssocID="{72632FAA-3B33-4874-8493-BD52361A4AD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8DD42-A2FB-4F1F-A2E5-D6610F93FDBB}" type="pres">
      <dgm:prSet presAssocID="{72632FAA-3B33-4874-8493-BD52361A4ADF}" presName="wedge2" presStyleLbl="node1" presStyleIdx="1" presStyleCnt="4"/>
      <dgm:spPr/>
      <dgm:t>
        <a:bodyPr/>
        <a:lstStyle/>
        <a:p>
          <a:endParaRPr lang="ru-RU"/>
        </a:p>
      </dgm:t>
    </dgm:pt>
    <dgm:pt modelId="{563DF351-810B-4A66-AF01-386C833F9DBA}" type="pres">
      <dgm:prSet presAssocID="{72632FAA-3B33-4874-8493-BD52361A4AD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7BF1F-BD9F-4131-8E8E-B882D3613E02}" type="pres">
      <dgm:prSet presAssocID="{72632FAA-3B33-4874-8493-BD52361A4ADF}" presName="wedge3" presStyleLbl="node1" presStyleIdx="2" presStyleCnt="4"/>
      <dgm:spPr/>
      <dgm:t>
        <a:bodyPr/>
        <a:lstStyle/>
        <a:p>
          <a:endParaRPr lang="ru-RU"/>
        </a:p>
      </dgm:t>
    </dgm:pt>
    <dgm:pt modelId="{3B1FD552-6617-4C85-9EF3-CCFC191617D1}" type="pres">
      <dgm:prSet presAssocID="{72632FAA-3B33-4874-8493-BD52361A4AD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683F5-DA58-4A24-9A26-79BFEFEA7041}" type="pres">
      <dgm:prSet presAssocID="{72632FAA-3B33-4874-8493-BD52361A4ADF}" presName="wedge4" presStyleLbl="node1" presStyleIdx="3" presStyleCnt="4"/>
      <dgm:spPr/>
      <dgm:t>
        <a:bodyPr/>
        <a:lstStyle/>
        <a:p>
          <a:endParaRPr lang="ru-RU"/>
        </a:p>
      </dgm:t>
    </dgm:pt>
    <dgm:pt modelId="{83D6A534-086A-4E64-A027-E8D5F551F8C7}" type="pres">
      <dgm:prSet presAssocID="{72632FAA-3B33-4874-8493-BD52361A4AD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E89E39-8773-4102-9DE9-85A714172C6E}" srcId="{72632FAA-3B33-4874-8493-BD52361A4ADF}" destId="{CDFD93A9-110E-4939-BC18-E02B9D701229}" srcOrd="3" destOrd="0" parTransId="{09A435B4-BA76-4791-AFA8-A4F190BA0013}" sibTransId="{9AC5FAAA-A9AB-4B6E-9C76-158835AD3C06}"/>
    <dgm:cxn modelId="{8FAD6075-C5D0-4DB1-9F7D-212A7E4B20FE}" type="presOf" srcId="{CDFD93A9-110E-4939-BC18-E02B9D701229}" destId="{1F7683F5-DA58-4A24-9A26-79BFEFEA7041}" srcOrd="0" destOrd="0" presId="urn:microsoft.com/office/officeart/2005/8/layout/chart3"/>
    <dgm:cxn modelId="{05A42732-CB04-42AD-8081-9CA5E058D0C9}" type="presOf" srcId="{72632FAA-3B33-4874-8493-BD52361A4ADF}" destId="{8C614CD3-EB4E-4CB7-A455-8050D18F7E66}" srcOrd="0" destOrd="0" presId="urn:microsoft.com/office/officeart/2005/8/layout/chart3"/>
    <dgm:cxn modelId="{E0BCBE01-DAE1-46CD-844D-45F232499053}" type="presOf" srcId="{D6F6E471-30C9-45E6-82D0-661279494D32}" destId="{C5E8DD42-A2FB-4F1F-A2E5-D6610F93FDBB}" srcOrd="0" destOrd="0" presId="urn:microsoft.com/office/officeart/2005/8/layout/chart3"/>
    <dgm:cxn modelId="{447ED0E8-616B-4D38-889E-4355BC16B524}" srcId="{72632FAA-3B33-4874-8493-BD52361A4ADF}" destId="{85F236F2-13D6-47BF-A281-FF83FB7D4F20}" srcOrd="2" destOrd="0" parTransId="{B14F63AF-EBD7-4FEF-B7C4-72F78A3DA8C9}" sibTransId="{1DD8EF19-E255-415B-BE2E-A9E7936C2D3F}"/>
    <dgm:cxn modelId="{05D5752B-8F23-43EB-B5D1-D6D685D3B432}" type="presOf" srcId="{D8390039-87B3-4B17-833A-7E55216AFCC4}" destId="{D2D6763D-7556-4A82-A8D0-F0F3609951AE}" srcOrd="1" destOrd="0" presId="urn:microsoft.com/office/officeart/2005/8/layout/chart3"/>
    <dgm:cxn modelId="{0CBA481A-B3E5-420C-9FB1-74D6BEF7F142}" type="presOf" srcId="{CDFD93A9-110E-4939-BC18-E02B9D701229}" destId="{83D6A534-086A-4E64-A027-E8D5F551F8C7}" srcOrd="1" destOrd="0" presId="urn:microsoft.com/office/officeart/2005/8/layout/chart3"/>
    <dgm:cxn modelId="{3E10727F-5804-490E-9CA8-CC5CEB930888}" srcId="{72632FAA-3B33-4874-8493-BD52361A4ADF}" destId="{D8390039-87B3-4B17-833A-7E55216AFCC4}" srcOrd="0" destOrd="0" parTransId="{7E1E58D6-56EF-4F93-8C51-0B010E5492EE}" sibTransId="{BDF21EBC-4F30-40AE-97D4-98BC2E83CA15}"/>
    <dgm:cxn modelId="{9E3F5D8E-0F5F-4206-A7EC-2626D508BCDA}" type="presOf" srcId="{85F236F2-13D6-47BF-A281-FF83FB7D4F20}" destId="{3B1FD552-6617-4C85-9EF3-CCFC191617D1}" srcOrd="1" destOrd="0" presId="urn:microsoft.com/office/officeart/2005/8/layout/chart3"/>
    <dgm:cxn modelId="{B0DBBEC2-6E9E-4C89-80BE-666302F3175F}" type="presOf" srcId="{D8390039-87B3-4B17-833A-7E55216AFCC4}" destId="{2521DD26-D655-4564-B165-90377C4DFC3E}" srcOrd="0" destOrd="0" presId="urn:microsoft.com/office/officeart/2005/8/layout/chart3"/>
    <dgm:cxn modelId="{0ADCC69E-F539-4C4C-A9F0-70A38EDB5A23}" type="presOf" srcId="{D6F6E471-30C9-45E6-82D0-661279494D32}" destId="{563DF351-810B-4A66-AF01-386C833F9DBA}" srcOrd="1" destOrd="0" presId="urn:microsoft.com/office/officeart/2005/8/layout/chart3"/>
    <dgm:cxn modelId="{62E1EE4F-E1CD-45AC-90CA-5F59BE83B634}" srcId="{72632FAA-3B33-4874-8493-BD52361A4ADF}" destId="{D6F6E471-30C9-45E6-82D0-661279494D32}" srcOrd="1" destOrd="0" parTransId="{D98A2E1C-A998-4F6A-B551-197EB258FD23}" sibTransId="{05B0E59A-7375-4AA6-86B6-ED1A482126A8}"/>
    <dgm:cxn modelId="{2F0758D5-ED39-4F48-AFC5-650E85D1DB98}" type="presOf" srcId="{85F236F2-13D6-47BF-A281-FF83FB7D4F20}" destId="{F407BF1F-BD9F-4131-8E8E-B882D3613E02}" srcOrd="0" destOrd="0" presId="urn:microsoft.com/office/officeart/2005/8/layout/chart3"/>
    <dgm:cxn modelId="{5999E8DF-7E92-4953-8672-9998EAF4BDB1}" type="presParOf" srcId="{8C614CD3-EB4E-4CB7-A455-8050D18F7E66}" destId="{2521DD26-D655-4564-B165-90377C4DFC3E}" srcOrd="0" destOrd="0" presId="urn:microsoft.com/office/officeart/2005/8/layout/chart3"/>
    <dgm:cxn modelId="{E76A7F9F-EEFB-45C1-9F78-CB2D80AD3A07}" type="presParOf" srcId="{8C614CD3-EB4E-4CB7-A455-8050D18F7E66}" destId="{D2D6763D-7556-4A82-A8D0-F0F3609951AE}" srcOrd="1" destOrd="0" presId="urn:microsoft.com/office/officeart/2005/8/layout/chart3"/>
    <dgm:cxn modelId="{8A473E98-3750-4979-991F-1563EFC39EE1}" type="presParOf" srcId="{8C614CD3-EB4E-4CB7-A455-8050D18F7E66}" destId="{C5E8DD42-A2FB-4F1F-A2E5-D6610F93FDBB}" srcOrd="2" destOrd="0" presId="urn:microsoft.com/office/officeart/2005/8/layout/chart3"/>
    <dgm:cxn modelId="{3EBCAC03-8399-47BB-A8D8-3D56D1504B8C}" type="presParOf" srcId="{8C614CD3-EB4E-4CB7-A455-8050D18F7E66}" destId="{563DF351-810B-4A66-AF01-386C833F9DBA}" srcOrd="3" destOrd="0" presId="urn:microsoft.com/office/officeart/2005/8/layout/chart3"/>
    <dgm:cxn modelId="{DC244692-0260-4A27-B981-CA4521F3B151}" type="presParOf" srcId="{8C614CD3-EB4E-4CB7-A455-8050D18F7E66}" destId="{F407BF1F-BD9F-4131-8E8E-B882D3613E02}" srcOrd="4" destOrd="0" presId="urn:microsoft.com/office/officeart/2005/8/layout/chart3"/>
    <dgm:cxn modelId="{C66774A0-939C-4D11-A26E-0B2180412AAA}" type="presParOf" srcId="{8C614CD3-EB4E-4CB7-A455-8050D18F7E66}" destId="{3B1FD552-6617-4C85-9EF3-CCFC191617D1}" srcOrd="5" destOrd="0" presId="urn:microsoft.com/office/officeart/2005/8/layout/chart3"/>
    <dgm:cxn modelId="{741522FD-B55D-4CD1-8F86-97008EA9069A}" type="presParOf" srcId="{8C614CD3-EB4E-4CB7-A455-8050D18F7E66}" destId="{1F7683F5-DA58-4A24-9A26-79BFEFEA7041}" srcOrd="6" destOrd="0" presId="urn:microsoft.com/office/officeart/2005/8/layout/chart3"/>
    <dgm:cxn modelId="{8A023E9A-A911-4F19-8A16-34CF8E05DCE0}" type="presParOf" srcId="{8C614CD3-EB4E-4CB7-A455-8050D18F7E66}" destId="{83D6A534-086A-4E64-A027-E8D5F551F8C7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08CB3-2C77-4863-87A4-0C1CFC6979C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277FD98-FBDF-4069-9E6F-479F0678FF31}">
      <dgm:prSet/>
      <dgm:spPr/>
      <dgm:t>
        <a:bodyPr/>
        <a:lstStyle/>
        <a:p>
          <a:pPr rtl="0"/>
          <a:r>
            <a:rPr lang="ru-RU" dirty="0" smtClean="0"/>
            <a:t>Атмосфера</a:t>
          </a:r>
          <a:endParaRPr lang="ru-RU" dirty="0"/>
        </a:p>
      </dgm:t>
    </dgm:pt>
    <dgm:pt modelId="{8142FC1B-0DD1-4ACF-BDB3-82664F4B6DD8}" type="parTrans" cxnId="{38FF6A09-D195-44F1-9689-4DC1E68F24F9}">
      <dgm:prSet/>
      <dgm:spPr/>
      <dgm:t>
        <a:bodyPr/>
        <a:lstStyle/>
        <a:p>
          <a:endParaRPr lang="ru-RU"/>
        </a:p>
      </dgm:t>
    </dgm:pt>
    <dgm:pt modelId="{542B1CC5-8E8C-4A3C-B5A4-43CFE2DC7C70}" type="sibTrans" cxnId="{38FF6A09-D195-44F1-9689-4DC1E68F24F9}">
      <dgm:prSet/>
      <dgm:spPr/>
      <dgm:t>
        <a:bodyPr/>
        <a:lstStyle/>
        <a:p>
          <a:endParaRPr lang="ru-RU"/>
        </a:p>
      </dgm:t>
    </dgm:pt>
    <dgm:pt modelId="{EC109D7C-E93C-4B0E-8B26-A6EFA90DCEBE}">
      <dgm:prSet/>
      <dgm:spPr/>
      <dgm:t>
        <a:bodyPr/>
        <a:lstStyle/>
        <a:p>
          <a:pPr rtl="0"/>
          <a:r>
            <a:rPr lang="ru-RU" dirty="0" smtClean="0"/>
            <a:t>Постепенно</a:t>
          </a:r>
          <a:endParaRPr lang="ru-RU" dirty="0"/>
        </a:p>
      </dgm:t>
    </dgm:pt>
    <dgm:pt modelId="{A5182FAB-6F59-4439-8226-7410EC086EC2}" type="parTrans" cxnId="{768A1673-0EEC-4CFD-B988-CC27AB5F3353}">
      <dgm:prSet/>
      <dgm:spPr/>
      <dgm:t>
        <a:bodyPr/>
        <a:lstStyle/>
        <a:p>
          <a:endParaRPr lang="ru-RU"/>
        </a:p>
      </dgm:t>
    </dgm:pt>
    <dgm:pt modelId="{3997464B-462D-40C9-95D0-938E7AE5A4EE}" type="sibTrans" cxnId="{768A1673-0EEC-4CFD-B988-CC27AB5F3353}">
      <dgm:prSet/>
      <dgm:spPr/>
      <dgm:t>
        <a:bodyPr/>
        <a:lstStyle/>
        <a:p>
          <a:endParaRPr lang="ru-RU"/>
        </a:p>
      </dgm:t>
    </dgm:pt>
    <dgm:pt modelId="{C88774D0-6183-42EE-8D36-A5E952AF922D}">
      <dgm:prSet/>
      <dgm:spPr/>
      <dgm:t>
        <a:bodyPr/>
        <a:lstStyle/>
        <a:p>
          <a:pPr rtl="0"/>
          <a:r>
            <a:rPr lang="ru-RU" dirty="0" smtClean="0"/>
            <a:t>Без резкой </a:t>
          </a:r>
          <a:endParaRPr lang="ru-RU" dirty="0"/>
        </a:p>
      </dgm:t>
    </dgm:pt>
    <dgm:pt modelId="{C5384241-46CB-42E6-99B1-C60E7C93657E}" type="parTrans" cxnId="{24EC72A5-3BD5-445C-8232-26FE3CB0262D}">
      <dgm:prSet/>
      <dgm:spPr/>
      <dgm:t>
        <a:bodyPr/>
        <a:lstStyle/>
        <a:p>
          <a:endParaRPr lang="ru-RU"/>
        </a:p>
      </dgm:t>
    </dgm:pt>
    <dgm:pt modelId="{B7015F81-E5D1-4B06-B6B5-15541F0B4124}" type="sibTrans" cxnId="{24EC72A5-3BD5-445C-8232-26FE3CB0262D}">
      <dgm:prSet/>
      <dgm:spPr/>
      <dgm:t>
        <a:bodyPr/>
        <a:lstStyle/>
        <a:p>
          <a:endParaRPr lang="ru-RU"/>
        </a:p>
      </dgm:t>
    </dgm:pt>
    <dgm:pt modelId="{74C9DF8D-F002-4EA5-9368-B4D00BF39747}">
      <dgm:prSet/>
      <dgm:spPr/>
      <dgm:t>
        <a:bodyPr/>
        <a:lstStyle/>
        <a:p>
          <a:pPr rtl="0"/>
          <a:r>
            <a:rPr lang="ru-RU" dirty="0" smtClean="0"/>
            <a:t>Границы </a:t>
          </a:r>
          <a:endParaRPr lang="ru-RU" dirty="0"/>
        </a:p>
      </dgm:t>
    </dgm:pt>
    <dgm:pt modelId="{989E8E64-3DBE-427C-9417-893B723F1F9C}" type="parTrans" cxnId="{5334D098-91D3-4C2A-86C8-02E1D7730EBC}">
      <dgm:prSet/>
      <dgm:spPr/>
      <dgm:t>
        <a:bodyPr/>
        <a:lstStyle/>
        <a:p>
          <a:endParaRPr lang="ru-RU"/>
        </a:p>
      </dgm:t>
    </dgm:pt>
    <dgm:pt modelId="{4CE0CDFC-5C64-4893-A31D-55237B4B5600}" type="sibTrans" cxnId="{5334D098-91D3-4C2A-86C8-02E1D7730EBC}">
      <dgm:prSet/>
      <dgm:spPr/>
      <dgm:t>
        <a:bodyPr/>
        <a:lstStyle/>
        <a:p>
          <a:endParaRPr lang="ru-RU"/>
        </a:p>
      </dgm:t>
    </dgm:pt>
    <dgm:pt modelId="{B058AD04-3575-4676-9462-39B6957DADBA}">
      <dgm:prSet/>
      <dgm:spPr/>
      <dgm:t>
        <a:bodyPr/>
        <a:lstStyle/>
        <a:p>
          <a:pPr rtl="0"/>
          <a:r>
            <a:rPr lang="ru-RU" dirty="0" smtClean="0"/>
            <a:t>Переходит </a:t>
          </a:r>
          <a:endParaRPr lang="ru-RU" dirty="0"/>
        </a:p>
      </dgm:t>
    </dgm:pt>
    <dgm:pt modelId="{5F819CE5-58BD-4598-9E82-A606D80DFC92}" type="parTrans" cxnId="{08377220-CEB1-40B3-AEB3-E2B1E2B4F8AD}">
      <dgm:prSet/>
      <dgm:spPr/>
      <dgm:t>
        <a:bodyPr/>
        <a:lstStyle/>
        <a:p>
          <a:endParaRPr lang="ru-RU"/>
        </a:p>
      </dgm:t>
    </dgm:pt>
    <dgm:pt modelId="{5DFA0AF9-4680-45F0-A159-D04F4B455CE0}" type="sibTrans" cxnId="{08377220-CEB1-40B3-AEB3-E2B1E2B4F8AD}">
      <dgm:prSet/>
      <dgm:spPr/>
      <dgm:t>
        <a:bodyPr/>
        <a:lstStyle/>
        <a:p>
          <a:endParaRPr lang="ru-RU"/>
        </a:p>
      </dgm:t>
    </dgm:pt>
    <dgm:pt modelId="{DD47CE15-9B09-43A0-96AA-943E710190AC}">
      <dgm:prSet/>
      <dgm:spPr/>
      <dgm:t>
        <a:bodyPr/>
        <a:lstStyle/>
        <a:p>
          <a:pPr rtl="0"/>
          <a:r>
            <a:rPr lang="ru-RU" dirty="0" smtClean="0"/>
            <a:t>В космос</a:t>
          </a:r>
          <a:endParaRPr lang="ru-RU" dirty="0"/>
        </a:p>
      </dgm:t>
    </dgm:pt>
    <dgm:pt modelId="{5F6DA594-BD37-43FD-ABA3-B113455A5987}" type="parTrans" cxnId="{3117AEF2-A59D-4F8C-B0DA-CCACA106527D}">
      <dgm:prSet/>
      <dgm:spPr/>
      <dgm:t>
        <a:bodyPr/>
        <a:lstStyle/>
        <a:p>
          <a:endParaRPr lang="ru-RU"/>
        </a:p>
      </dgm:t>
    </dgm:pt>
    <dgm:pt modelId="{2E52FACE-7AF6-4588-8746-3AE9F6DEE1F5}" type="sibTrans" cxnId="{3117AEF2-A59D-4F8C-B0DA-CCACA106527D}">
      <dgm:prSet/>
      <dgm:spPr/>
      <dgm:t>
        <a:bodyPr/>
        <a:lstStyle/>
        <a:p>
          <a:endParaRPr lang="ru-RU"/>
        </a:p>
      </dgm:t>
    </dgm:pt>
    <dgm:pt modelId="{36D80E1D-26DB-4ABF-94F1-B8891270669A}" type="pres">
      <dgm:prSet presAssocID="{25308CB3-2C77-4863-87A4-0C1CFC6979C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6C546AC-7899-4863-A53B-424C764C6545}" type="pres">
      <dgm:prSet presAssocID="{25308CB3-2C77-4863-87A4-0C1CFC6979C8}" presName="pyramid" presStyleLbl="node1" presStyleIdx="0" presStyleCnt="1" custLinFactX="-9555" custLinFactNeighborX="-100000" custLinFactNeighborY="-2550"/>
      <dgm:spPr/>
    </dgm:pt>
    <dgm:pt modelId="{629185BD-7C71-46E4-93A6-7167CA428287}" type="pres">
      <dgm:prSet presAssocID="{25308CB3-2C77-4863-87A4-0C1CFC6979C8}" presName="theList" presStyleCnt="0"/>
      <dgm:spPr/>
    </dgm:pt>
    <dgm:pt modelId="{69CADA3F-F647-4051-8A3E-B9DFDEBC32CD}" type="pres">
      <dgm:prSet presAssocID="{B277FD98-FBDF-4069-9E6F-479F0678FF31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8E5B69-489D-455B-AF43-270A567C2440}" type="pres">
      <dgm:prSet presAssocID="{B277FD98-FBDF-4069-9E6F-479F0678FF31}" presName="aSpace" presStyleCnt="0"/>
      <dgm:spPr/>
    </dgm:pt>
    <dgm:pt modelId="{8532D7F7-ECFF-4926-9466-A4050FC6088B}" type="pres">
      <dgm:prSet presAssocID="{EC109D7C-E93C-4B0E-8B26-A6EFA90DCEBE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6B015-D459-4473-BE0C-6BFBF0D9FEDD}" type="pres">
      <dgm:prSet presAssocID="{EC109D7C-E93C-4B0E-8B26-A6EFA90DCEBE}" presName="aSpace" presStyleCnt="0"/>
      <dgm:spPr/>
    </dgm:pt>
    <dgm:pt modelId="{2F463B41-1D67-4111-89A3-D13487D1A454}" type="pres">
      <dgm:prSet presAssocID="{C88774D0-6183-42EE-8D36-A5E952AF922D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FFCEC-40FF-4C97-9D11-D384C1C6C127}" type="pres">
      <dgm:prSet presAssocID="{C88774D0-6183-42EE-8D36-A5E952AF922D}" presName="aSpace" presStyleCnt="0"/>
      <dgm:spPr/>
    </dgm:pt>
    <dgm:pt modelId="{1A0D3812-0E36-4E03-8E10-09042F4D7FCF}" type="pres">
      <dgm:prSet presAssocID="{74C9DF8D-F002-4EA5-9368-B4D00BF39747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BCFEA-1CA7-4B7B-B3C9-3788880732DA}" type="pres">
      <dgm:prSet presAssocID="{74C9DF8D-F002-4EA5-9368-B4D00BF39747}" presName="aSpace" presStyleCnt="0"/>
      <dgm:spPr/>
    </dgm:pt>
    <dgm:pt modelId="{7AD5C882-8E01-4837-9FDD-1E3788BE6F32}" type="pres">
      <dgm:prSet presAssocID="{B058AD04-3575-4676-9462-39B6957DADBA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338FF-B283-40CF-9838-F6D3C5A05013}" type="pres">
      <dgm:prSet presAssocID="{B058AD04-3575-4676-9462-39B6957DADBA}" presName="aSpace" presStyleCnt="0"/>
      <dgm:spPr/>
    </dgm:pt>
    <dgm:pt modelId="{5EC6BF4A-9F0A-4861-8EF4-17F3C8BD1063}" type="pres">
      <dgm:prSet presAssocID="{DD47CE15-9B09-43A0-96AA-943E710190AC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63065-5521-4774-AD14-1F1A3839C0BA}" type="pres">
      <dgm:prSet presAssocID="{DD47CE15-9B09-43A0-96AA-943E710190AC}" presName="aSpace" presStyleCnt="0"/>
      <dgm:spPr/>
    </dgm:pt>
  </dgm:ptLst>
  <dgm:cxnLst>
    <dgm:cxn modelId="{AE21B54B-E615-42AB-8283-954E768EF560}" type="presOf" srcId="{B277FD98-FBDF-4069-9E6F-479F0678FF31}" destId="{69CADA3F-F647-4051-8A3E-B9DFDEBC32CD}" srcOrd="0" destOrd="0" presId="urn:microsoft.com/office/officeart/2005/8/layout/pyramid2"/>
    <dgm:cxn modelId="{7B5126BB-FA1A-459A-BD9A-2C466F46AE0A}" type="presOf" srcId="{C88774D0-6183-42EE-8D36-A5E952AF922D}" destId="{2F463B41-1D67-4111-89A3-D13487D1A454}" srcOrd="0" destOrd="0" presId="urn:microsoft.com/office/officeart/2005/8/layout/pyramid2"/>
    <dgm:cxn modelId="{08377220-CEB1-40B3-AEB3-E2B1E2B4F8AD}" srcId="{25308CB3-2C77-4863-87A4-0C1CFC6979C8}" destId="{B058AD04-3575-4676-9462-39B6957DADBA}" srcOrd="4" destOrd="0" parTransId="{5F819CE5-58BD-4598-9E82-A606D80DFC92}" sibTransId="{5DFA0AF9-4680-45F0-A159-D04F4B455CE0}"/>
    <dgm:cxn modelId="{9CFB8049-E254-405B-A1B2-85EEB2E162C6}" type="presOf" srcId="{B058AD04-3575-4676-9462-39B6957DADBA}" destId="{7AD5C882-8E01-4837-9FDD-1E3788BE6F32}" srcOrd="0" destOrd="0" presId="urn:microsoft.com/office/officeart/2005/8/layout/pyramid2"/>
    <dgm:cxn modelId="{768A1673-0EEC-4CFD-B988-CC27AB5F3353}" srcId="{25308CB3-2C77-4863-87A4-0C1CFC6979C8}" destId="{EC109D7C-E93C-4B0E-8B26-A6EFA90DCEBE}" srcOrd="1" destOrd="0" parTransId="{A5182FAB-6F59-4439-8226-7410EC086EC2}" sibTransId="{3997464B-462D-40C9-95D0-938E7AE5A4EE}"/>
    <dgm:cxn modelId="{5334D098-91D3-4C2A-86C8-02E1D7730EBC}" srcId="{25308CB3-2C77-4863-87A4-0C1CFC6979C8}" destId="{74C9DF8D-F002-4EA5-9368-B4D00BF39747}" srcOrd="3" destOrd="0" parTransId="{989E8E64-3DBE-427C-9417-893B723F1F9C}" sibTransId="{4CE0CDFC-5C64-4893-A31D-55237B4B5600}"/>
    <dgm:cxn modelId="{A70B1C3B-E145-438B-917A-09D5B72B5878}" type="presOf" srcId="{74C9DF8D-F002-4EA5-9368-B4D00BF39747}" destId="{1A0D3812-0E36-4E03-8E10-09042F4D7FCF}" srcOrd="0" destOrd="0" presId="urn:microsoft.com/office/officeart/2005/8/layout/pyramid2"/>
    <dgm:cxn modelId="{5D521F63-6EDD-4018-822F-BD63321E1D0B}" type="presOf" srcId="{25308CB3-2C77-4863-87A4-0C1CFC6979C8}" destId="{36D80E1D-26DB-4ABF-94F1-B8891270669A}" srcOrd="0" destOrd="0" presId="urn:microsoft.com/office/officeart/2005/8/layout/pyramid2"/>
    <dgm:cxn modelId="{24EC72A5-3BD5-445C-8232-26FE3CB0262D}" srcId="{25308CB3-2C77-4863-87A4-0C1CFC6979C8}" destId="{C88774D0-6183-42EE-8D36-A5E952AF922D}" srcOrd="2" destOrd="0" parTransId="{C5384241-46CB-42E6-99B1-C60E7C93657E}" sibTransId="{B7015F81-E5D1-4B06-B6B5-15541F0B4124}"/>
    <dgm:cxn modelId="{3117AEF2-A59D-4F8C-B0DA-CCACA106527D}" srcId="{25308CB3-2C77-4863-87A4-0C1CFC6979C8}" destId="{DD47CE15-9B09-43A0-96AA-943E710190AC}" srcOrd="5" destOrd="0" parTransId="{5F6DA594-BD37-43FD-ABA3-B113455A5987}" sibTransId="{2E52FACE-7AF6-4588-8746-3AE9F6DEE1F5}"/>
    <dgm:cxn modelId="{38FF6A09-D195-44F1-9689-4DC1E68F24F9}" srcId="{25308CB3-2C77-4863-87A4-0C1CFC6979C8}" destId="{B277FD98-FBDF-4069-9E6F-479F0678FF31}" srcOrd="0" destOrd="0" parTransId="{8142FC1B-0DD1-4ACF-BDB3-82664F4B6DD8}" sibTransId="{542B1CC5-8E8C-4A3C-B5A4-43CFE2DC7C70}"/>
    <dgm:cxn modelId="{6CDFBF9E-ACB8-4618-AA15-DA6B14383881}" type="presOf" srcId="{EC109D7C-E93C-4B0E-8B26-A6EFA90DCEBE}" destId="{8532D7F7-ECFF-4926-9466-A4050FC6088B}" srcOrd="0" destOrd="0" presId="urn:microsoft.com/office/officeart/2005/8/layout/pyramid2"/>
    <dgm:cxn modelId="{8BA9A51A-7E08-406C-8165-3D5B9350CCB3}" type="presOf" srcId="{DD47CE15-9B09-43A0-96AA-943E710190AC}" destId="{5EC6BF4A-9F0A-4861-8EF4-17F3C8BD1063}" srcOrd="0" destOrd="0" presId="urn:microsoft.com/office/officeart/2005/8/layout/pyramid2"/>
    <dgm:cxn modelId="{F570EBE4-3229-42EA-A010-5F2E686F08EA}" type="presParOf" srcId="{36D80E1D-26DB-4ABF-94F1-B8891270669A}" destId="{36C546AC-7899-4863-A53B-424C764C6545}" srcOrd="0" destOrd="0" presId="urn:microsoft.com/office/officeart/2005/8/layout/pyramid2"/>
    <dgm:cxn modelId="{C8F9A438-CBFD-4AD7-ABC6-C35FEDC179C0}" type="presParOf" srcId="{36D80E1D-26DB-4ABF-94F1-B8891270669A}" destId="{629185BD-7C71-46E4-93A6-7167CA428287}" srcOrd="1" destOrd="0" presId="urn:microsoft.com/office/officeart/2005/8/layout/pyramid2"/>
    <dgm:cxn modelId="{D4B52DEF-A4ED-4113-ABFA-7F3DA1476D07}" type="presParOf" srcId="{629185BD-7C71-46E4-93A6-7167CA428287}" destId="{69CADA3F-F647-4051-8A3E-B9DFDEBC32CD}" srcOrd="0" destOrd="0" presId="urn:microsoft.com/office/officeart/2005/8/layout/pyramid2"/>
    <dgm:cxn modelId="{3F12C061-0997-423C-BEEA-F85F703FFC2B}" type="presParOf" srcId="{629185BD-7C71-46E4-93A6-7167CA428287}" destId="{368E5B69-489D-455B-AF43-270A567C2440}" srcOrd="1" destOrd="0" presId="urn:microsoft.com/office/officeart/2005/8/layout/pyramid2"/>
    <dgm:cxn modelId="{5481176A-8297-403B-AC4B-8B70465FA33B}" type="presParOf" srcId="{629185BD-7C71-46E4-93A6-7167CA428287}" destId="{8532D7F7-ECFF-4926-9466-A4050FC6088B}" srcOrd="2" destOrd="0" presId="urn:microsoft.com/office/officeart/2005/8/layout/pyramid2"/>
    <dgm:cxn modelId="{7C8DC1BE-AE91-43BE-904C-7FDEA8D4163D}" type="presParOf" srcId="{629185BD-7C71-46E4-93A6-7167CA428287}" destId="{A706B015-D459-4473-BE0C-6BFBF0D9FEDD}" srcOrd="3" destOrd="0" presId="urn:microsoft.com/office/officeart/2005/8/layout/pyramid2"/>
    <dgm:cxn modelId="{D912E2F0-843F-431E-A817-F7161FAA2964}" type="presParOf" srcId="{629185BD-7C71-46E4-93A6-7167CA428287}" destId="{2F463B41-1D67-4111-89A3-D13487D1A454}" srcOrd="4" destOrd="0" presId="urn:microsoft.com/office/officeart/2005/8/layout/pyramid2"/>
    <dgm:cxn modelId="{89C7F8A3-B543-4F4D-87D9-85C695AB8179}" type="presParOf" srcId="{629185BD-7C71-46E4-93A6-7167CA428287}" destId="{835FFCEC-40FF-4C97-9D11-D384C1C6C127}" srcOrd="5" destOrd="0" presId="urn:microsoft.com/office/officeart/2005/8/layout/pyramid2"/>
    <dgm:cxn modelId="{0DA1DB83-7325-4442-852C-12F39F58F2BD}" type="presParOf" srcId="{629185BD-7C71-46E4-93A6-7167CA428287}" destId="{1A0D3812-0E36-4E03-8E10-09042F4D7FCF}" srcOrd="6" destOrd="0" presId="urn:microsoft.com/office/officeart/2005/8/layout/pyramid2"/>
    <dgm:cxn modelId="{2805EFB0-47EA-430A-94CA-6C4FCC122855}" type="presParOf" srcId="{629185BD-7C71-46E4-93A6-7167CA428287}" destId="{EE4BCFEA-1CA7-4B7B-B3C9-3788880732DA}" srcOrd="7" destOrd="0" presId="urn:microsoft.com/office/officeart/2005/8/layout/pyramid2"/>
    <dgm:cxn modelId="{4B486A70-82FC-4042-985B-D12B400A0C99}" type="presParOf" srcId="{629185BD-7C71-46E4-93A6-7167CA428287}" destId="{7AD5C882-8E01-4837-9FDD-1E3788BE6F32}" srcOrd="8" destOrd="0" presId="urn:microsoft.com/office/officeart/2005/8/layout/pyramid2"/>
    <dgm:cxn modelId="{ADDF05FD-5DD7-4519-A88E-18EECB66B662}" type="presParOf" srcId="{629185BD-7C71-46E4-93A6-7167CA428287}" destId="{FC9338FF-B283-40CF-9838-F6D3C5A05013}" srcOrd="9" destOrd="0" presId="urn:microsoft.com/office/officeart/2005/8/layout/pyramid2"/>
    <dgm:cxn modelId="{ADAE6C3A-5B2E-4573-A0D4-72021E33BCC6}" type="presParOf" srcId="{629185BD-7C71-46E4-93A6-7167CA428287}" destId="{5EC6BF4A-9F0A-4861-8EF4-17F3C8BD1063}" srcOrd="10" destOrd="0" presId="urn:microsoft.com/office/officeart/2005/8/layout/pyramid2"/>
    <dgm:cxn modelId="{F392AE66-5402-4BF5-9A0A-BEE94B7976A6}" type="presParOf" srcId="{629185BD-7C71-46E4-93A6-7167CA428287}" destId="{5BB63065-5521-4774-AD14-1F1A3839C0B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3ACC76-92B8-412F-83EB-FA1B65454540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7A7496F-DE9D-4E23-BAF5-338899E51B3C}">
      <dgm:prSet/>
      <dgm:spPr/>
      <dgm:t>
        <a:bodyPr/>
        <a:lstStyle/>
        <a:p>
          <a:pPr rtl="0"/>
          <a:r>
            <a:rPr lang="ru-RU" dirty="0" smtClean="0"/>
            <a:t>Список литературы и сайтов</a:t>
          </a:r>
          <a:endParaRPr lang="ru-RU" dirty="0"/>
        </a:p>
      </dgm:t>
    </dgm:pt>
    <dgm:pt modelId="{67770AEB-6CA8-464C-88F7-271CF832764F}" type="parTrans" cxnId="{A7D9404E-2FE2-464E-8B64-C2D76322200F}">
      <dgm:prSet/>
      <dgm:spPr/>
      <dgm:t>
        <a:bodyPr/>
        <a:lstStyle/>
        <a:p>
          <a:endParaRPr lang="ru-RU"/>
        </a:p>
      </dgm:t>
    </dgm:pt>
    <dgm:pt modelId="{D0B6F397-BDAF-47F2-B9AD-A9174FA0FD4C}" type="sibTrans" cxnId="{A7D9404E-2FE2-464E-8B64-C2D76322200F}">
      <dgm:prSet/>
      <dgm:spPr/>
      <dgm:t>
        <a:bodyPr/>
        <a:lstStyle/>
        <a:p>
          <a:endParaRPr lang="ru-RU"/>
        </a:p>
      </dgm:t>
    </dgm:pt>
    <dgm:pt modelId="{FC14D517-9CE2-4CB3-96A0-9201C3E7D168}" type="pres">
      <dgm:prSet presAssocID="{033ACC76-92B8-412F-83EB-FA1B6545454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C878BFE-7B36-4B70-AD24-127AB2DCF41D}" type="pres">
      <dgm:prSet presAssocID="{87A7496F-DE9D-4E23-BAF5-338899E51B3C}" presName="circle1" presStyleLbl="node1" presStyleIdx="0" presStyleCnt="1"/>
      <dgm:spPr/>
    </dgm:pt>
    <dgm:pt modelId="{037E5277-157B-4EBD-B7FB-7437E7992ED2}" type="pres">
      <dgm:prSet presAssocID="{87A7496F-DE9D-4E23-BAF5-338899E51B3C}" presName="space" presStyleCnt="0"/>
      <dgm:spPr/>
    </dgm:pt>
    <dgm:pt modelId="{8C2FE519-6D80-4FE2-894A-E4D37CE7D764}" type="pres">
      <dgm:prSet presAssocID="{87A7496F-DE9D-4E23-BAF5-338899E51B3C}" presName="rect1" presStyleLbl="alignAcc1" presStyleIdx="0" presStyleCnt="1"/>
      <dgm:spPr/>
    </dgm:pt>
    <dgm:pt modelId="{24E1932A-B63F-41A7-8D25-37CBFB95ACEA}" type="pres">
      <dgm:prSet presAssocID="{87A7496F-DE9D-4E23-BAF5-338899E51B3C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F04BE0C1-F55F-4A31-9BC6-8558836F03E7}" type="presOf" srcId="{87A7496F-DE9D-4E23-BAF5-338899E51B3C}" destId="{8C2FE519-6D80-4FE2-894A-E4D37CE7D764}" srcOrd="0" destOrd="0" presId="urn:microsoft.com/office/officeart/2005/8/layout/target3"/>
    <dgm:cxn modelId="{3BAB235C-0B08-4D4A-A0DF-6E05B6D007A3}" type="presOf" srcId="{87A7496F-DE9D-4E23-BAF5-338899E51B3C}" destId="{24E1932A-B63F-41A7-8D25-37CBFB95ACEA}" srcOrd="1" destOrd="0" presId="urn:microsoft.com/office/officeart/2005/8/layout/target3"/>
    <dgm:cxn modelId="{A7D9404E-2FE2-464E-8B64-C2D76322200F}" srcId="{033ACC76-92B8-412F-83EB-FA1B65454540}" destId="{87A7496F-DE9D-4E23-BAF5-338899E51B3C}" srcOrd="0" destOrd="0" parTransId="{67770AEB-6CA8-464C-88F7-271CF832764F}" sibTransId="{D0B6F397-BDAF-47F2-B9AD-A9174FA0FD4C}"/>
    <dgm:cxn modelId="{043AB9F5-3A5A-4EFB-9A63-55115BBD2A68}" type="presOf" srcId="{033ACC76-92B8-412F-83EB-FA1B65454540}" destId="{FC14D517-9CE2-4CB3-96A0-9201C3E7D168}" srcOrd="0" destOrd="0" presId="urn:microsoft.com/office/officeart/2005/8/layout/target3"/>
    <dgm:cxn modelId="{41DF3A7D-E3CB-41B5-91A5-6C669DAB64A7}" type="presParOf" srcId="{FC14D517-9CE2-4CB3-96A0-9201C3E7D168}" destId="{1C878BFE-7B36-4B70-AD24-127AB2DCF41D}" srcOrd="0" destOrd="0" presId="urn:microsoft.com/office/officeart/2005/8/layout/target3"/>
    <dgm:cxn modelId="{3DBE07A0-8E5A-4584-84C3-AEFBA4DE0215}" type="presParOf" srcId="{FC14D517-9CE2-4CB3-96A0-9201C3E7D168}" destId="{037E5277-157B-4EBD-B7FB-7437E7992ED2}" srcOrd="1" destOrd="0" presId="urn:microsoft.com/office/officeart/2005/8/layout/target3"/>
    <dgm:cxn modelId="{F0390774-4D96-4C55-A05E-93CCF4BFB0FE}" type="presParOf" srcId="{FC14D517-9CE2-4CB3-96A0-9201C3E7D168}" destId="{8C2FE519-6D80-4FE2-894A-E4D37CE7D764}" srcOrd="2" destOrd="0" presId="urn:microsoft.com/office/officeart/2005/8/layout/target3"/>
    <dgm:cxn modelId="{65C9D675-4AB4-4BD7-8A92-A51A0DA9CE0B}" type="presParOf" srcId="{FC14D517-9CE2-4CB3-96A0-9201C3E7D168}" destId="{24E1932A-B63F-41A7-8D25-37CBFB95ACE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96B11C-E472-4368-A098-1F93C9573C2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1652464-259F-45E1-889F-E47C5A08910C}">
      <dgm:prSet/>
      <dgm:spPr/>
      <dgm:t>
        <a:bodyPr/>
        <a:lstStyle/>
        <a:p>
          <a:pPr rtl="0"/>
          <a:r>
            <a:rPr lang="ru-RU" b="1" dirty="0" smtClean="0">
              <a:hlinkClick xmlns:r="http://schemas.openxmlformats.org/officeDocument/2006/relationships" r:id="rId1"/>
            </a:rPr>
            <a:t>Презентация</a:t>
          </a:r>
          <a:r>
            <a:rPr lang="ru-RU" dirty="0" smtClean="0">
              <a:hlinkClick xmlns:r="http://schemas.openxmlformats.org/officeDocument/2006/relationships" r:id="rId1"/>
            </a:rPr>
            <a:t> к уроку по природоведению (</a:t>
          </a:r>
          <a:r>
            <a:rPr lang="ru-RU" b="1" dirty="0" smtClean="0">
              <a:hlinkClick xmlns:r="http://schemas.openxmlformats.org/officeDocument/2006/relationships" r:id="rId1"/>
            </a:rPr>
            <a:t>5 класс</a:t>
          </a:r>
          <a:r>
            <a:rPr lang="ru-RU" dirty="0" smtClean="0">
              <a:hlinkClick xmlns:r="http://schemas.openxmlformats.org/officeDocument/2006/relationships" r:id="rId1"/>
            </a:rPr>
            <a:t>) на тему </a:t>
          </a:r>
          <a:r>
            <a:rPr lang="ru-RU" b="1" dirty="0" smtClean="0">
              <a:hlinkClick xmlns:r="http://schemas.openxmlformats.org/officeDocument/2006/relationships" r:id="rId1"/>
            </a:rPr>
            <a:t>...</a:t>
          </a:r>
          <a:endParaRPr lang="ru-RU" dirty="0"/>
        </a:p>
      </dgm:t>
    </dgm:pt>
    <dgm:pt modelId="{6B058E40-F3EF-42A7-B57B-41BEB3EAB423}" type="parTrans" cxnId="{9B5DB33D-4F4E-4E93-B1D8-16B4CEB910AE}">
      <dgm:prSet/>
      <dgm:spPr/>
      <dgm:t>
        <a:bodyPr/>
        <a:lstStyle/>
        <a:p>
          <a:endParaRPr lang="ru-RU"/>
        </a:p>
      </dgm:t>
    </dgm:pt>
    <dgm:pt modelId="{6708708A-DB7D-448E-988B-6E6D83EC2B06}" type="sibTrans" cxnId="{9B5DB33D-4F4E-4E93-B1D8-16B4CEB910AE}">
      <dgm:prSet/>
      <dgm:spPr/>
      <dgm:t>
        <a:bodyPr/>
        <a:lstStyle/>
        <a:p>
          <a:endParaRPr lang="ru-RU"/>
        </a:p>
      </dgm:t>
    </dgm:pt>
    <dgm:pt modelId="{48991E77-3B80-4263-8740-492D0B7ABC93}">
      <dgm:prSet/>
      <dgm:spPr/>
      <dgm:t>
        <a:bodyPr/>
        <a:lstStyle/>
        <a:p>
          <a:pPr rtl="0"/>
          <a:r>
            <a:rPr lang="en-US" dirty="0" smtClean="0"/>
            <a:t>nsportal.ru/</a:t>
          </a:r>
          <a:r>
            <a:rPr lang="en-US" dirty="0" err="1" smtClean="0"/>
            <a:t>shkola</a:t>
          </a:r>
          <a:r>
            <a:rPr lang="en-US" dirty="0" smtClean="0"/>
            <a:t>/</a:t>
          </a:r>
          <a:r>
            <a:rPr lang="en-US" dirty="0" err="1" smtClean="0"/>
            <a:t>prirodovedenie</a:t>
          </a:r>
          <a:r>
            <a:rPr lang="en-US" dirty="0" smtClean="0"/>
            <a:t>/library/</a:t>
          </a:r>
          <a:r>
            <a:rPr lang="en-US" dirty="0" err="1" smtClean="0"/>
            <a:t>dvizhenie-vozduha-</a:t>
          </a:r>
          <a:r>
            <a:rPr lang="en-US" b="1" dirty="0" err="1" smtClean="0"/>
            <a:t>veter</a:t>
          </a:r>
          <a:endParaRPr lang="ru-RU" b="1" dirty="0"/>
        </a:p>
      </dgm:t>
    </dgm:pt>
    <dgm:pt modelId="{3F50B7A8-54C7-4C89-A608-D0BB8B8475C4}" type="parTrans" cxnId="{F612C368-C101-40B9-A5C8-2BBC775E3BA5}">
      <dgm:prSet/>
      <dgm:spPr/>
      <dgm:t>
        <a:bodyPr/>
        <a:lstStyle/>
        <a:p>
          <a:endParaRPr lang="ru-RU"/>
        </a:p>
      </dgm:t>
    </dgm:pt>
    <dgm:pt modelId="{F35BFD83-2882-4109-8362-CBD923B50321}" type="sibTrans" cxnId="{F612C368-C101-40B9-A5C8-2BBC775E3BA5}">
      <dgm:prSet/>
      <dgm:spPr/>
      <dgm:t>
        <a:bodyPr/>
        <a:lstStyle/>
        <a:p>
          <a:endParaRPr lang="ru-RU"/>
        </a:p>
      </dgm:t>
    </dgm:pt>
    <dgm:pt modelId="{14052C9A-EDA4-4A1B-9862-BD94699B3742}">
      <dgm:prSet/>
      <dgm:spPr/>
      <dgm:t>
        <a:bodyPr/>
        <a:lstStyle/>
        <a:p>
          <a:pPr rtl="0"/>
          <a:r>
            <a:rPr lang="ru-RU" b="1" dirty="0" smtClean="0"/>
            <a:t>А.А. Плешаков ,Н.И.Сонин Природоведение, М., Дрофа,2010</a:t>
          </a:r>
          <a:endParaRPr lang="ru-RU" dirty="0"/>
        </a:p>
      </dgm:t>
    </dgm:pt>
    <dgm:pt modelId="{650632BC-57DF-489F-A1F0-9B919F5AE784}" type="parTrans" cxnId="{46872C29-39D1-4C39-95A4-904981CCC5E5}">
      <dgm:prSet/>
      <dgm:spPr/>
      <dgm:t>
        <a:bodyPr/>
        <a:lstStyle/>
        <a:p>
          <a:endParaRPr lang="ru-RU"/>
        </a:p>
      </dgm:t>
    </dgm:pt>
    <dgm:pt modelId="{45F61AC1-91DB-4452-82C1-81C1C0F4E557}" type="sibTrans" cxnId="{46872C29-39D1-4C39-95A4-904981CCC5E5}">
      <dgm:prSet/>
      <dgm:spPr/>
      <dgm:t>
        <a:bodyPr/>
        <a:lstStyle/>
        <a:p>
          <a:endParaRPr lang="ru-RU"/>
        </a:p>
      </dgm:t>
    </dgm:pt>
    <dgm:pt modelId="{6B40D6D4-D3C5-4657-9E87-CF19AC414A45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2"/>
            </a:rPr>
            <a:t>"</a:t>
          </a:r>
          <a:r>
            <a:rPr lang="ru-RU" b="1" dirty="0" smtClean="0">
              <a:hlinkClick xmlns:r="http://schemas.openxmlformats.org/officeDocument/2006/relationships" r:id="rId2"/>
            </a:rPr>
            <a:t>Ветер</a:t>
          </a:r>
          <a:r>
            <a:rPr lang="ru-RU" dirty="0" smtClean="0">
              <a:hlinkClick xmlns:r="http://schemas.openxmlformats.org/officeDocument/2006/relationships" r:id="rId2"/>
            </a:rPr>
            <a:t>" — тема урока  </a:t>
          </a:r>
          <a:r>
            <a:rPr lang="ru-RU" b="1" dirty="0" smtClean="0">
              <a:hlinkClick xmlns:r="http://schemas.openxmlformats.org/officeDocument/2006/relationships" r:id="rId2"/>
            </a:rPr>
            <a:t>классе</a:t>
          </a:r>
          <a:r>
            <a:rPr lang="ru-RU" dirty="0" smtClean="0">
              <a:hlinkClick xmlns:r="http://schemas.openxmlformats.org/officeDocument/2006/relationships" r:id="rId2"/>
            </a:rPr>
            <a:t>. Урок в форме </a:t>
          </a:r>
          <a:r>
            <a:rPr lang="ru-RU" b="1" dirty="0" smtClean="0">
              <a:hlinkClick xmlns:r="http://schemas.openxmlformats.org/officeDocument/2006/relationships" r:id="rId2"/>
            </a:rPr>
            <a:t>...</a:t>
          </a:r>
          <a:endParaRPr lang="ru-RU" dirty="0"/>
        </a:p>
      </dgm:t>
    </dgm:pt>
    <dgm:pt modelId="{8743B293-5A23-4E37-A3A4-2177D12E1C94}" type="parTrans" cxnId="{944D0A75-1667-416D-939F-7D3EAEE2D270}">
      <dgm:prSet/>
      <dgm:spPr/>
      <dgm:t>
        <a:bodyPr/>
        <a:lstStyle/>
        <a:p>
          <a:endParaRPr lang="ru-RU"/>
        </a:p>
      </dgm:t>
    </dgm:pt>
    <dgm:pt modelId="{22822AE7-FF43-46F2-A5B9-8B2C679C4A8A}" type="sibTrans" cxnId="{944D0A75-1667-416D-939F-7D3EAEE2D270}">
      <dgm:prSet/>
      <dgm:spPr/>
      <dgm:t>
        <a:bodyPr/>
        <a:lstStyle/>
        <a:p>
          <a:endParaRPr lang="ru-RU"/>
        </a:p>
      </dgm:t>
    </dgm:pt>
    <dgm:pt modelId="{D14EC39E-5F4D-4073-BDFE-31BFD38A7CE6}">
      <dgm:prSet/>
      <dgm:spPr/>
      <dgm:t>
        <a:bodyPr/>
        <a:lstStyle/>
        <a:p>
          <a:pPr rtl="0"/>
          <a:r>
            <a:rPr lang="ru-RU" dirty="0" smtClean="0"/>
            <a:t>festival.1september.ru/</a:t>
          </a:r>
          <a:r>
            <a:rPr lang="ru-RU" dirty="0" err="1" smtClean="0"/>
            <a:t>articles</a:t>
          </a:r>
          <a:r>
            <a:rPr lang="ru-RU" dirty="0" smtClean="0"/>
            <a:t>/564705/</a:t>
          </a:r>
          <a:endParaRPr lang="ru-RU" dirty="0"/>
        </a:p>
      </dgm:t>
    </dgm:pt>
    <dgm:pt modelId="{98498A88-9944-4D3C-AD6B-1B55D3FA68AB}" type="parTrans" cxnId="{B6CA8D29-4F0A-45CC-B2E4-C41983E0215D}">
      <dgm:prSet/>
      <dgm:spPr/>
      <dgm:t>
        <a:bodyPr/>
        <a:lstStyle/>
        <a:p>
          <a:endParaRPr lang="ru-RU"/>
        </a:p>
      </dgm:t>
    </dgm:pt>
    <dgm:pt modelId="{72DBCAD1-AD40-4016-899B-6F337E46ABE0}" type="sibTrans" cxnId="{B6CA8D29-4F0A-45CC-B2E4-C41983E0215D}">
      <dgm:prSet/>
      <dgm:spPr/>
      <dgm:t>
        <a:bodyPr/>
        <a:lstStyle/>
        <a:p>
          <a:endParaRPr lang="ru-RU"/>
        </a:p>
      </dgm:t>
    </dgm:pt>
    <dgm:pt modelId="{A616EC06-FD28-44E2-A2CB-73397679E3A7}">
      <dgm:prSet/>
      <dgm:spPr/>
      <dgm:t>
        <a:bodyPr/>
        <a:lstStyle/>
        <a:p>
          <a:pPr rtl="0"/>
          <a:endParaRPr lang="en-US" dirty="0"/>
        </a:p>
      </dgm:t>
    </dgm:pt>
    <dgm:pt modelId="{C6279FC6-C321-4D5C-B5E3-3E5CF1A20827}" type="parTrans" cxnId="{FA67BF22-6884-4DF2-B833-C6790FC138F0}">
      <dgm:prSet/>
      <dgm:spPr/>
      <dgm:t>
        <a:bodyPr/>
        <a:lstStyle/>
        <a:p>
          <a:endParaRPr lang="ru-RU"/>
        </a:p>
      </dgm:t>
    </dgm:pt>
    <dgm:pt modelId="{6E6C13A4-A575-48DF-84E7-4959F6384745}" type="sibTrans" cxnId="{FA67BF22-6884-4DF2-B833-C6790FC138F0}">
      <dgm:prSet/>
      <dgm:spPr/>
      <dgm:t>
        <a:bodyPr/>
        <a:lstStyle/>
        <a:p>
          <a:endParaRPr lang="ru-RU"/>
        </a:p>
      </dgm:t>
    </dgm:pt>
    <dgm:pt modelId="{B82A3D36-4098-463D-A181-0DD4948CD401}">
      <dgm:prSet/>
      <dgm:spPr/>
      <dgm:t>
        <a:bodyPr/>
        <a:lstStyle/>
        <a:p>
          <a:pPr rtl="0"/>
          <a:endParaRPr lang="ru-RU" dirty="0"/>
        </a:p>
      </dgm:t>
    </dgm:pt>
    <dgm:pt modelId="{919E67D6-C5CF-4457-B4D9-8B60E44E8002}" type="parTrans" cxnId="{25D25DDC-4952-4007-B5E4-4DEFB68A5991}">
      <dgm:prSet/>
      <dgm:spPr/>
      <dgm:t>
        <a:bodyPr/>
        <a:lstStyle/>
        <a:p>
          <a:endParaRPr lang="ru-RU"/>
        </a:p>
      </dgm:t>
    </dgm:pt>
    <dgm:pt modelId="{AE42891C-2E52-4C93-86A6-7EE7DD4E6BE0}" type="sibTrans" cxnId="{25D25DDC-4952-4007-B5E4-4DEFB68A5991}">
      <dgm:prSet/>
      <dgm:spPr/>
      <dgm:t>
        <a:bodyPr/>
        <a:lstStyle/>
        <a:p>
          <a:endParaRPr lang="ru-RU"/>
        </a:p>
      </dgm:t>
    </dgm:pt>
    <dgm:pt modelId="{01F11E62-9AD9-4EEF-A8A7-BE2B485428CD}" type="pres">
      <dgm:prSet presAssocID="{3196B11C-E472-4368-A098-1F93C9573C25}" presName="linearFlow" presStyleCnt="0">
        <dgm:presLayoutVars>
          <dgm:dir/>
          <dgm:resizeHandles val="exact"/>
        </dgm:presLayoutVars>
      </dgm:prSet>
      <dgm:spPr/>
    </dgm:pt>
    <dgm:pt modelId="{7E4F8E94-8A9D-454B-9EE8-C45EEBA9704D}" type="pres">
      <dgm:prSet presAssocID="{A1652464-259F-45E1-889F-E47C5A08910C}" presName="composite" presStyleCnt="0"/>
      <dgm:spPr/>
    </dgm:pt>
    <dgm:pt modelId="{BE0A445B-2087-4944-BBA3-7420B2BB3116}" type="pres">
      <dgm:prSet presAssocID="{A1652464-259F-45E1-889F-E47C5A08910C}" presName="imgShp" presStyleLbl="fgImgPlace1" presStyleIdx="0" presStyleCnt="7"/>
      <dgm:spPr/>
    </dgm:pt>
    <dgm:pt modelId="{309331F6-369D-4616-9EFE-3857EA6A69C8}" type="pres">
      <dgm:prSet presAssocID="{A1652464-259F-45E1-889F-E47C5A08910C}" presName="txShp" presStyleLbl="node1" presStyleIdx="0" presStyleCnt="7">
        <dgm:presLayoutVars>
          <dgm:bulletEnabled val="1"/>
        </dgm:presLayoutVars>
      </dgm:prSet>
      <dgm:spPr/>
    </dgm:pt>
    <dgm:pt modelId="{AB3550DC-E59F-4EBF-A3F8-6147FCB242F7}" type="pres">
      <dgm:prSet presAssocID="{6708708A-DB7D-448E-988B-6E6D83EC2B06}" presName="spacing" presStyleCnt="0"/>
      <dgm:spPr/>
    </dgm:pt>
    <dgm:pt modelId="{60B9C27D-7F5D-4878-9966-D201E2A7719A}" type="pres">
      <dgm:prSet presAssocID="{48991E77-3B80-4263-8740-492D0B7ABC93}" presName="composite" presStyleCnt="0"/>
      <dgm:spPr/>
    </dgm:pt>
    <dgm:pt modelId="{DF82F097-9956-4F8F-B2F5-270E9D79F7C0}" type="pres">
      <dgm:prSet presAssocID="{48991E77-3B80-4263-8740-492D0B7ABC93}" presName="imgShp" presStyleLbl="fgImgPlace1" presStyleIdx="1" presStyleCnt="7"/>
      <dgm:spPr/>
    </dgm:pt>
    <dgm:pt modelId="{8DF7813C-E7BC-4E07-A133-26E981E8BE44}" type="pres">
      <dgm:prSet presAssocID="{48991E77-3B80-4263-8740-492D0B7ABC93}" presName="txShp" presStyleLbl="node1" presStyleIdx="1" presStyleCnt="7">
        <dgm:presLayoutVars>
          <dgm:bulletEnabled val="1"/>
        </dgm:presLayoutVars>
      </dgm:prSet>
      <dgm:spPr/>
    </dgm:pt>
    <dgm:pt modelId="{246DE97E-B528-46D6-82EC-FE3C40FD941F}" type="pres">
      <dgm:prSet presAssocID="{F35BFD83-2882-4109-8362-CBD923B50321}" presName="spacing" presStyleCnt="0"/>
      <dgm:spPr/>
    </dgm:pt>
    <dgm:pt modelId="{A439A117-290E-4BF7-BEC3-CC0203D17868}" type="pres">
      <dgm:prSet presAssocID="{14052C9A-EDA4-4A1B-9862-BD94699B3742}" presName="composite" presStyleCnt="0"/>
      <dgm:spPr/>
    </dgm:pt>
    <dgm:pt modelId="{B7A71752-4A2B-4BDC-BF39-86245CFB28CA}" type="pres">
      <dgm:prSet presAssocID="{14052C9A-EDA4-4A1B-9862-BD94699B3742}" presName="imgShp" presStyleLbl="fgImgPlace1" presStyleIdx="2" presStyleCnt="7"/>
      <dgm:spPr/>
    </dgm:pt>
    <dgm:pt modelId="{F23F6831-943D-4672-859C-E5C081DBCFB1}" type="pres">
      <dgm:prSet presAssocID="{14052C9A-EDA4-4A1B-9862-BD94699B3742}" presName="txShp" presStyleLbl="node1" presStyleIdx="2" presStyleCnt="7">
        <dgm:presLayoutVars>
          <dgm:bulletEnabled val="1"/>
        </dgm:presLayoutVars>
      </dgm:prSet>
      <dgm:spPr/>
    </dgm:pt>
    <dgm:pt modelId="{08CA153F-7A59-4BA8-BD3E-EAC3650A0FE6}" type="pres">
      <dgm:prSet presAssocID="{45F61AC1-91DB-4452-82C1-81C1C0F4E557}" presName="spacing" presStyleCnt="0"/>
      <dgm:spPr/>
    </dgm:pt>
    <dgm:pt modelId="{40EA9E7E-B06C-452C-AC77-E156C058B775}" type="pres">
      <dgm:prSet presAssocID="{6B40D6D4-D3C5-4657-9E87-CF19AC414A45}" presName="composite" presStyleCnt="0"/>
      <dgm:spPr/>
    </dgm:pt>
    <dgm:pt modelId="{F934F1E2-8A75-40DB-81F7-4A9EF4B84CD1}" type="pres">
      <dgm:prSet presAssocID="{6B40D6D4-D3C5-4657-9E87-CF19AC414A45}" presName="imgShp" presStyleLbl="fgImgPlace1" presStyleIdx="3" presStyleCnt="7"/>
      <dgm:spPr/>
    </dgm:pt>
    <dgm:pt modelId="{4EAB5F71-13E1-43C5-A158-7E51CBE444ED}" type="pres">
      <dgm:prSet presAssocID="{6B40D6D4-D3C5-4657-9E87-CF19AC414A45}" presName="txShp" presStyleLbl="node1" presStyleIdx="3" presStyleCnt="7">
        <dgm:presLayoutVars>
          <dgm:bulletEnabled val="1"/>
        </dgm:presLayoutVars>
      </dgm:prSet>
      <dgm:spPr/>
    </dgm:pt>
    <dgm:pt modelId="{24D1A1DA-5F03-4C09-AAA3-37EA42EF6F32}" type="pres">
      <dgm:prSet presAssocID="{22822AE7-FF43-46F2-A5B9-8B2C679C4A8A}" presName="spacing" presStyleCnt="0"/>
      <dgm:spPr/>
    </dgm:pt>
    <dgm:pt modelId="{EEB96FE5-DE3A-450A-AC46-42D00D8EA859}" type="pres">
      <dgm:prSet presAssocID="{D14EC39E-5F4D-4073-BDFE-31BFD38A7CE6}" presName="composite" presStyleCnt="0"/>
      <dgm:spPr/>
    </dgm:pt>
    <dgm:pt modelId="{E9322F21-A96D-4448-9537-764082BE040B}" type="pres">
      <dgm:prSet presAssocID="{D14EC39E-5F4D-4073-BDFE-31BFD38A7CE6}" presName="imgShp" presStyleLbl="fgImgPlace1" presStyleIdx="4" presStyleCnt="7"/>
      <dgm:spPr/>
    </dgm:pt>
    <dgm:pt modelId="{A67FDBF2-755A-451A-9021-997F7CD88DD5}" type="pres">
      <dgm:prSet presAssocID="{D14EC39E-5F4D-4073-BDFE-31BFD38A7CE6}" presName="txShp" presStyleLbl="node1" presStyleIdx="4" presStyleCnt="7">
        <dgm:presLayoutVars>
          <dgm:bulletEnabled val="1"/>
        </dgm:presLayoutVars>
      </dgm:prSet>
      <dgm:spPr/>
    </dgm:pt>
    <dgm:pt modelId="{E229F8F5-CB8F-4958-BD41-27B67DCC2553}" type="pres">
      <dgm:prSet presAssocID="{72DBCAD1-AD40-4016-899B-6F337E46ABE0}" presName="spacing" presStyleCnt="0"/>
      <dgm:spPr/>
    </dgm:pt>
    <dgm:pt modelId="{D1C45532-30C9-4A83-8564-CE99391F5F92}" type="pres">
      <dgm:prSet presAssocID="{A616EC06-FD28-44E2-A2CB-73397679E3A7}" presName="composite" presStyleCnt="0"/>
      <dgm:spPr/>
    </dgm:pt>
    <dgm:pt modelId="{E9F37D00-7AE3-4BFB-9291-27460BB9671A}" type="pres">
      <dgm:prSet presAssocID="{A616EC06-FD28-44E2-A2CB-73397679E3A7}" presName="imgShp" presStyleLbl="fgImgPlace1" presStyleIdx="5" presStyleCnt="7"/>
      <dgm:spPr/>
    </dgm:pt>
    <dgm:pt modelId="{84A6BB96-79FB-4751-8639-3CBD87325983}" type="pres">
      <dgm:prSet presAssocID="{A616EC06-FD28-44E2-A2CB-73397679E3A7}" presName="txShp" presStyleLbl="node1" presStyleIdx="5" presStyleCnt="7">
        <dgm:presLayoutVars>
          <dgm:bulletEnabled val="1"/>
        </dgm:presLayoutVars>
      </dgm:prSet>
      <dgm:spPr/>
    </dgm:pt>
    <dgm:pt modelId="{8D9D46FA-4112-4C7B-B9AE-1594D06E75AA}" type="pres">
      <dgm:prSet presAssocID="{6E6C13A4-A575-48DF-84E7-4959F6384745}" presName="spacing" presStyleCnt="0"/>
      <dgm:spPr/>
    </dgm:pt>
    <dgm:pt modelId="{9E58D21A-5690-4BD8-83DD-D083446E8E40}" type="pres">
      <dgm:prSet presAssocID="{B82A3D36-4098-463D-A181-0DD4948CD401}" presName="composite" presStyleCnt="0"/>
      <dgm:spPr/>
    </dgm:pt>
    <dgm:pt modelId="{76A9D653-A2D6-4B31-ABF0-ADB1F57C15DA}" type="pres">
      <dgm:prSet presAssocID="{B82A3D36-4098-463D-A181-0DD4948CD401}" presName="imgShp" presStyleLbl="fgImgPlace1" presStyleIdx="6" presStyleCnt="7"/>
      <dgm:spPr/>
    </dgm:pt>
    <dgm:pt modelId="{9BF9423B-1EDA-4547-A037-D75E530F5FB3}" type="pres">
      <dgm:prSet presAssocID="{B82A3D36-4098-463D-A181-0DD4948CD401}" presName="txShp" presStyleLbl="node1" presStyleIdx="6" presStyleCnt="7">
        <dgm:presLayoutVars>
          <dgm:bulletEnabled val="1"/>
        </dgm:presLayoutVars>
      </dgm:prSet>
      <dgm:spPr/>
    </dgm:pt>
  </dgm:ptLst>
  <dgm:cxnLst>
    <dgm:cxn modelId="{F612C368-C101-40B9-A5C8-2BBC775E3BA5}" srcId="{3196B11C-E472-4368-A098-1F93C9573C25}" destId="{48991E77-3B80-4263-8740-492D0B7ABC93}" srcOrd="1" destOrd="0" parTransId="{3F50B7A8-54C7-4C89-A608-D0BB8B8475C4}" sibTransId="{F35BFD83-2882-4109-8362-CBD923B50321}"/>
    <dgm:cxn modelId="{B6CA8D29-4F0A-45CC-B2E4-C41983E0215D}" srcId="{3196B11C-E472-4368-A098-1F93C9573C25}" destId="{D14EC39E-5F4D-4073-BDFE-31BFD38A7CE6}" srcOrd="4" destOrd="0" parTransId="{98498A88-9944-4D3C-AD6B-1B55D3FA68AB}" sibTransId="{72DBCAD1-AD40-4016-899B-6F337E46ABE0}"/>
    <dgm:cxn modelId="{0B0B114C-910F-4C9B-AE53-442050F0E099}" type="presOf" srcId="{B82A3D36-4098-463D-A181-0DD4948CD401}" destId="{9BF9423B-1EDA-4547-A037-D75E530F5FB3}" srcOrd="0" destOrd="0" presId="urn:microsoft.com/office/officeart/2005/8/layout/vList3"/>
    <dgm:cxn modelId="{5093A983-ECEC-4C8B-99D5-43BBB898F4B7}" type="presOf" srcId="{3196B11C-E472-4368-A098-1F93C9573C25}" destId="{01F11E62-9AD9-4EEF-A8A7-BE2B485428CD}" srcOrd="0" destOrd="0" presId="urn:microsoft.com/office/officeart/2005/8/layout/vList3"/>
    <dgm:cxn modelId="{FA67BF22-6884-4DF2-B833-C6790FC138F0}" srcId="{3196B11C-E472-4368-A098-1F93C9573C25}" destId="{A616EC06-FD28-44E2-A2CB-73397679E3A7}" srcOrd="5" destOrd="0" parTransId="{C6279FC6-C321-4D5C-B5E3-3E5CF1A20827}" sibTransId="{6E6C13A4-A575-48DF-84E7-4959F6384745}"/>
    <dgm:cxn modelId="{3BE8B03A-344D-4103-BA6C-305881F38F4D}" type="presOf" srcId="{A616EC06-FD28-44E2-A2CB-73397679E3A7}" destId="{84A6BB96-79FB-4751-8639-3CBD87325983}" srcOrd="0" destOrd="0" presId="urn:microsoft.com/office/officeart/2005/8/layout/vList3"/>
    <dgm:cxn modelId="{FD3E7FDB-AB23-4032-A6E5-4A73143B82B2}" type="presOf" srcId="{D14EC39E-5F4D-4073-BDFE-31BFD38A7CE6}" destId="{A67FDBF2-755A-451A-9021-997F7CD88DD5}" srcOrd="0" destOrd="0" presId="urn:microsoft.com/office/officeart/2005/8/layout/vList3"/>
    <dgm:cxn modelId="{46872C29-39D1-4C39-95A4-904981CCC5E5}" srcId="{3196B11C-E472-4368-A098-1F93C9573C25}" destId="{14052C9A-EDA4-4A1B-9862-BD94699B3742}" srcOrd="2" destOrd="0" parTransId="{650632BC-57DF-489F-A1F0-9B919F5AE784}" sibTransId="{45F61AC1-91DB-4452-82C1-81C1C0F4E557}"/>
    <dgm:cxn modelId="{3D74291B-FA2A-4F5C-B14E-4DE11279D9FB}" type="presOf" srcId="{6B40D6D4-D3C5-4657-9E87-CF19AC414A45}" destId="{4EAB5F71-13E1-43C5-A158-7E51CBE444ED}" srcOrd="0" destOrd="0" presId="urn:microsoft.com/office/officeart/2005/8/layout/vList3"/>
    <dgm:cxn modelId="{8C2313EC-928C-42B3-B317-C2DCCD33DD17}" type="presOf" srcId="{14052C9A-EDA4-4A1B-9862-BD94699B3742}" destId="{F23F6831-943D-4672-859C-E5C081DBCFB1}" srcOrd="0" destOrd="0" presId="urn:microsoft.com/office/officeart/2005/8/layout/vList3"/>
    <dgm:cxn modelId="{9B5DB33D-4F4E-4E93-B1D8-16B4CEB910AE}" srcId="{3196B11C-E472-4368-A098-1F93C9573C25}" destId="{A1652464-259F-45E1-889F-E47C5A08910C}" srcOrd="0" destOrd="0" parTransId="{6B058E40-F3EF-42A7-B57B-41BEB3EAB423}" sibTransId="{6708708A-DB7D-448E-988B-6E6D83EC2B06}"/>
    <dgm:cxn modelId="{25D25DDC-4952-4007-B5E4-4DEFB68A5991}" srcId="{3196B11C-E472-4368-A098-1F93C9573C25}" destId="{B82A3D36-4098-463D-A181-0DD4948CD401}" srcOrd="6" destOrd="0" parTransId="{919E67D6-C5CF-4457-B4D9-8B60E44E8002}" sibTransId="{AE42891C-2E52-4C93-86A6-7EE7DD4E6BE0}"/>
    <dgm:cxn modelId="{5489AD45-8AF0-4FB7-ACEA-51718B8ECFE3}" type="presOf" srcId="{A1652464-259F-45E1-889F-E47C5A08910C}" destId="{309331F6-369D-4616-9EFE-3857EA6A69C8}" srcOrd="0" destOrd="0" presId="urn:microsoft.com/office/officeart/2005/8/layout/vList3"/>
    <dgm:cxn modelId="{492F1688-840E-4187-AD3D-301632391CC7}" type="presOf" srcId="{48991E77-3B80-4263-8740-492D0B7ABC93}" destId="{8DF7813C-E7BC-4E07-A133-26E981E8BE44}" srcOrd="0" destOrd="0" presId="urn:microsoft.com/office/officeart/2005/8/layout/vList3"/>
    <dgm:cxn modelId="{944D0A75-1667-416D-939F-7D3EAEE2D270}" srcId="{3196B11C-E472-4368-A098-1F93C9573C25}" destId="{6B40D6D4-D3C5-4657-9E87-CF19AC414A45}" srcOrd="3" destOrd="0" parTransId="{8743B293-5A23-4E37-A3A4-2177D12E1C94}" sibTransId="{22822AE7-FF43-46F2-A5B9-8B2C679C4A8A}"/>
    <dgm:cxn modelId="{4C5010DC-710E-4AD1-A660-39506858280C}" type="presParOf" srcId="{01F11E62-9AD9-4EEF-A8A7-BE2B485428CD}" destId="{7E4F8E94-8A9D-454B-9EE8-C45EEBA9704D}" srcOrd="0" destOrd="0" presId="urn:microsoft.com/office/officeart/2005/8/layout/vList3"/>
    <dgm:cxn modelId="{868415F2-8411-4334-9F49-064FD90118D2}" type="presParOf" srcId="{7E4F8E94-8A9D-454B-9EE8-C45EEBA9704D}" destId="{BE0A445B-2087-4944-BBA3-7420B2BB3116}" srcOrd="0" destOrd="0" presId="urn:microsoft.com/office/officeart/2005/8/layout/vList3"/>
    <dgm:cxn modelId="{1F3E3D30-2473-4EDF-B19E-67A094CFB667}" type="presParOf" srcId="{7E4F8E94-8A9D-454B-9EE8-C45EEBA9704D}" destId="{309331F6-369D-4616-9EFE-3857EA6A69C8}" srcOrd="1" destOrd="0" presId="urn:microsoft.com/office/officeart/2005/8/layout/vList3"/>
    <dgm:cxn modelId="{101CCE07-C949-4E1F-9CAD-6846A8C79496}" type="presParOf" srcId="{01F11E62-9AD9-4EEF-A8A7-BE2B485428CD}" destId="{AB3550DC-E59F-4EBF-A3F8-6147FCB242F7}" srcOrd="1" destOrd="0" presId="urn:microsoft.com/office/officeart/2005/8/layout/vList3"/>
    <dgm:cxn modelId="{5C4F908E-B85B-461B-A443-DC1FF88E3339}" type="presParOf" srcId="{01F11E62-9AD9-4EEF-A8A7-BE2B485428CD}" destId="{60B9C27D-7F5D-4878-9966-D201E2A7719A}" srcOrd="2" destOrd="0" presId="urn:microsoft.com/office/officeart/2005/8/layout/vList3"/>
    <dgm:cxn modelId="{F0D05B80-40EC-453A-A3E1-4BAF4ED12663}" type="presParOf" srcId="{60B9C27D-7F5D-4878-9966-D201E2A7719A}" destId="{DF82F097-9956-4F8F-B2F5-270E9D79F7C0}" srcOrd="0" destOrd="0" presId="urn:microsoft.com/office/officeart/2005/8/layout/vList3"/>
    <dgm:cxn modelId="{3C16E92F-1A68-439C-AC80-FB83492CEE9F}" type="presParOf" srcId="{60B9C27D-7F5D-4878-9966-D201E2A7719A}" destId="{8DF7813C-E7BC-4E07-A133-26E981E8BE44}" srcOrd="1" destOrd="0" presId="urn:microsoft.com/office/officeart/2005/8/layout/vList3"/>
    <dgm:cxn modelId="{AC2F7E7D-1F9E-454A-9710-2275AF9E9C3B}" type="presParOf" srcId="{01F11E62-9AD9-4EEF-A8A7-BE2B485428CD}" destId="{246DE97E-B528-46D6-82EC-FE3C40FD941F}" srcOrd="3" destOrd="0" presId="urn:microsoft.com/office/officeart/2005/8/layout/vList3"/>
    <dgm:cxn modelId="{C40FE8BB-7B2F-4023-8402-3871EC09B434}" type="presParOf" srcId="{01F11E62-9AD9-4EEF-A8A7-BE2B485428CD}" destId="{A439A117-290E-4BF7-BEC3-CC0203D17868}" srcOrd="4" destOrd="0" presId="urn:microsoft.com/office/officeart/2005/8/layout/vList3"/>
    <dgm:cxn modelId="{AD897CAD-D2FA-496A-AA13-A0A40DFCF61A}" type="presParOf" srcId="{A439A117-290E-4BF7-BEC3-CC0203D17868}" destId="{B7A71752-4A2B-4BDC-BF39-86245CFB28CA}" srcOrd="0" destOrd="0" presId="urn:microsoft.com/office/officeart/2005/8/layout/vList3"/>
    <dgm:cxn modelId="{A89039F5-4659-4EF6-9441-8D1D9A740FC8}" type="presParOf" srcId="{A439A117-290E-4BF7-BEC3-CC0203D17868}" destId="{F23F6831-943D-4672-859C-E5C081DBCFB1}" srcOrd="1" destOrd="0" presId="urn:microsoft.com/office/officeart/2005/8/layout/vList3"/>
    <dgm:cxn modelId="{7A114540-19DC-4ACF-AFB3-5900261E9DE1}" type="presParOf" srcId="{01F11E62-9AD9-4EEF-A8A7-BE2B485428CD}" destId="{08CA153F-7A59-4BA8-BD3E-EAC3650A0FE6}" srcOrd="5" destOrd="0" presId="urn:microsoft.com/office/officeart/2005/8/layout/vList3"/>
    <dgm:cxn modelId="{01BA1346-87BD-4534-82A6-A4C2BA366491}" type="presParOf" srcId="{01F11E62-9AD9-4EEF-A8A7-BE2B485428CD}" destId="{40EA9E7E-B06C-452C-AC77-E156C058B775}" srcOrd="6" destOrd="0" presId="urn:microsoft.com/office/officeart/2005/8/layout/vList3"/>
    <dgm:cxn modelId="{63A63A43-E0DD-4B53-BAEF-C27A1BB63FD8}" type="presParOf" srcId="{40EA9E7E-B06C-452C-AC77-E156C058B775}" destId="{F934F1E2-8A75-40DB-81F7-4A9EF4B84CD1}" srcOrd="0" destOrd="0" presId="urn:microsoft.com/office/officeart/2005/8/layout/vList3"/>
    <dgm:cxn modelId="{1C8E54FF-ABCC-4616-A02C-057657A7FB47}" type="presParOf" srcId="{40EA9E7E-B06C-452C-AC77-E156C058B775}" destId="{4EAB5F71-13E1-43C5-A158-7E51CBE444ED}" srcOrd="1" destOrd="0" presId="urn:microsoft.com/office/officeart/2005/8/layout/vList3"/>
    <dgm:cxn modelId="{CA717DAC-F362-468D-B1FB-D8DEA749D0C9}" type="presParOf" srcId="{01F11E62-9AD9-4EEF-A8A7-BE2B485428CD}" destId="{24D1A1DA-5F03-4C09-AAA3-37EA42EF6F32}" srcOrd="7" destOrd="0" presId="urn:microsoft.com/office/officeart/2005/8/layout/vList3"/>
    <dgm:cxn modelId="{9C49EAB4-5F6D-410D-872F-2577F282612A}" type="presParOf" srcId="{01F11E62-9AD9-4EEF-A8A7-BE2B485428CD}" destId="{EEB96FE5-DE3A-450A-AC46-42D00D8EA859}" srcOrd="8" destOrd="0" presId="urn:microsoft.com/office/officeart/2005/8/layout/vList3"/>
    <dgm:cxn modelId="{92EF6A98-E2CB-47A8-83B5-07DC87E8B0D7}" type="presParOf" srcId="{EEB96FE5-DE3A-450A-AC46-42D00D8EA859}" destId="{E9322F21-A96D-4448-9537-764082BE040B}" srcOrd="0" destOrd="0" presId="urn:microsoft.com/office/officeart/2005/8/layout/vList3"/>
    <dgm:cxn modelId="{58A7AC1E-061A-4334-8023-E6479D288FA6}" type="presParOf" srcId="{EEB96FE5-DE3A-450A-AC46-42D00D8EA859}" destId="{A67FDBF2-755A-451A-9021-997F7CD88DD5}" srcOrd="1" destOrd="0" presId="urn:microsoft.com/office/officeart/2005/8/layout/vList3"/>
    <dgm:cxn modelId="{830CCCD2-64EC-46F4-BDF0-339A702989D3}" type="presParOf" srcId="{01F11E62-9AD9-4EEF-A8A7-BE2B485428CD}" destId="{E229F8F5-CB8F-4958-BD41-27B67DCC2553}" srcOrd="9" destOrd="0" presId="urn:microsoft.com/office/officeart/2005/8/layout/vList3"/>
    <dgm:cxn modelId="{C71E8917-F391-4749-9DED-B08E667355B6}" type="presParOf" srcId="{01F11E62-9AD9-4EEF-A8A7-BE2B485428CD}" destId="{D1C45532-30C9-4A83-8564-CE99391F5F92}" srcOrd="10" destOrd="0" presId="urn:microsoft.com/office/officeart/2005/8/layout/vList3"/>
    <dgm:cxn modelId="{ACF9C9AB-BE9D-4847-860A-4E49A58F6ABC}" type="presParOf" srcId="{D1C45532-30C9-4A83-8564-CE99391F5F92}" destId="{E9F37D00-7AE3-4BFB-9291-27460BB9671A}" srcOrd="0" destOrd="0" presId="urn:microsoft.com/office/officeart/2005/8/layout/vList3"/>
    <dgm:cxn modelId="{EFAFC261-AB0D-442A-A728-86122254AFE2}" type="presParOf" srcId="{D1C45532-30C9-4A83-8564-CE99391F5F92}" destId="{84A6BB96-79FB-4751-8639-3CBD87325983}" srcOrd="1" destOrd="0" presId="urn:microsoft.com/office/officeart/2005/8/layout/vList3"/>
    <dgm:cxn modelId="{5734C72E-23E3-42EC-9731-8F8E74750167}" type="presParOf" srcId="{01F11E62-9AD9-4EEF-A8A7-BE2B485428CD}" destId="{8D9D46FA-4112-4C7B-B9AE-1594D06E75AA}" srcOrd="11" destOrd="0" presId="urn:microsoft.com/office/officeart/2005/8/layout/vList3"/>
    <dgm:cxn modelId="{702CC5F9-DD5A-4937-ABB8-51E584547606}" type="presParOf" srcId="{01F11E62-9AD9-4EEF-A8A7-BE2B485428CD}" destId="{9E58D21A-5690-4BD8-83DD-D083446E8E40}" srcOrd="12" destOrd="0" presId="urn:microsoft.com/office/officeart/2005/8/layout/vList3"/>
    <dgm:cxn modelId="{3B917DDF-4B5C-4D23-8607-CE6C80FA1748}" type="presParOf" srcId="{9E58D21A-5690-4BD8-83DD-D083446E8E40}" destId="{76A9D653-A2D6-4B31-ABF0-ADB1F57C15DA}" srcOrd="0" destOrd="0" presId="urn:microsoft.com/office/officeart/2005/8/layout/vList3"/>
    <dgm:cxn modelId="{58A70C87-6983-450B-B651-A9E289C5229A}" type="presParOf" srcId="{9E58D21A-5690-4BD8-83DD-D083446E8E40}" destId="{9BF9423B-1EDA-4547-A037-D75E530F5FB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A62791-075B-458E-BF54-46D86668169F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9E667-B2D3-4C6A-BF14-26E0405EE97E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Презентация к уроку Природоведения</a:t>
          </a:r>
          <a:endParaRPr lang="ru-RU" sz="1900" kern="1200" dirty="0"/>
        </a:p>
      </dsp:txBody>
      <dsp:txXfrm>
        <a:off x="3775352" y="455027"/>
        <a:ext cx="2941875" cy="1071380"/>
      </dsp:txXfrm>
    </dsp:sp>
    <dsp:sp modelId="{6B65BA8C-92FA-4007-A3C2-0B8FD66E2206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Тема: Атмосфера – воздушная оболочка Земли</a:t>
          </a:r>
          <a:endParaRPr lang="ru-RU" sz="1900" kern="1200" dirty="0"/>
        </a:p>
      </dsp:txBody>
      <dsp:txXfrm>
        <a:off x="3775352" y="1660330"/>
        <a:ext cx="2941875" cy="1071380"/>
      </dsp:txXfrm>
    </dsp:sp>
    <dsp:sp modelId="{499ABE0B-2557-46C1-8779-986FE158C7C2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Работа учителя биологии ГБОУ ООШ п.Приморский  </a:t>
          </a:r>
          <a:r>
            <a:rPr lang="ru-RU" sz="1900" kern="1200" dirty="0" err="1" smtClean="0"/>
            <a:t>Ахметвалиевой</a:t>
          </a:r>
          <a:r>
            <a:rPr lang="ru-RU" sz="1900" kern="1200" dirty="0" smtClean="0"/>
            <a:t> Н.М.</a:t>
          </a:r>
          <a:endParaRPr lang="ru-RU" sz="1900" kern="1200" dirty="0"/>
        </a:p>
      </dsp:txBody>
      <dsp:txXfrm>
        <a:off x="3775352" y="2865632"/>
        <a:ext cx="2941875" cy="10713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21DD26-D655-4564-B165-90377C4DFC3E}">
      <dsp:nvSpPr>
        <dsp:cNvPr id="0" name=""/>
        <dsp:cNvSpPr/>
      </dsp:nvSpPr>
      <dsp:spPr>
        <a:xfrm>
          <a:off x="2294005" y="281967"/>
          <a:ext cx="3801808" cy="3801808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Атмосфера Земли – это хорошо нам знакомый воздух.</a:t>
          </a:r>
          <a:endParaRPr lang="ru-RU" sz="1500" kern="1200" dirty="0"/>
        </a:p>
      </dsp:txBody>
      <dsp:txXfrm>
        <a:off x="4238358" y="985302"/>
        <a:ext cx="1403048" cy="1131490"/>
      </dsp:txXfrm>
    </dsp:sp>
    <dsp:sp modelId="{C5E8DD42-A2FB-4F1F-A2E5-D6610F93FDBB}">
      <dsp:nvSpPr>
        <dsp:cNvPr id="0" name=""/>
        <dsp:cNvSpPr/>
      </dsp:nvSpPr>
      <dsp:spPr>
        <a:xfrm>
          <a:off x="2133785" y="442186"/>
          <a:ext cx="3801808" cy="3801808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Это смесь газов, в которой 78% азота. </a:t>
          </a:r>
          <a:endParaRPr lang="ru-RU" sz="1500" kern="1200" dirty="0"/>
        </a:p>
      </dsp:txBody>
      <dsp:txXfrm>
        <a:off x="4102579" y="2410980"/>
        <a:ext cx="1403048" cy="1131490"/>
      </dsp:txXfrm>
    </dsp:sp>
    <dsp:sp modelId="{F407BF1F-BD9F-4131-8E8E-B882D3613E02}">
      <dsp:nvSpPr>
        <dsp:cNvPr id="0" name=""/>
        <dsp:cNvSpPr/>
      </dsp:nvSpPr>
      <dsp:spPr>
        <a:xfrm>
          <a:off x="2133785" y="442186"/>
          <a:ext cx="3801808" cy="3801808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21 % кислорода .</a:t>
          </a:r>
          <a:endParaRPr lang="ru-RU" sz="1500" kern="1200" dirty="0"/>
        </a:p>
      </dsp:txBody>
      <dsp:txXfrm>
        <a:off x="2563752" y="2410980"/>
        <a:ext cx="1403048" cy="1131490"/>
      </dsp:txXfrm>
    </dsp:sp>
    <dsp:sp modelId="{1F7683F5-DA58-4A24-9A26-79BFEFEA7041}">
      <dsp:nvSpPr>
        <dsp:cNvPr id="0" name=""/>
        <dsp:cNvSpPr/>
      </dsp:nvSpPr>
      <dsp:spPr>
        <a:xfrm>
          <a:off x="2133785" y="442186"/>
          <a:ext cx="3801808" cy="3801808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1% приходится на другие газы</a:t>
          </a:r>
          <a:endParaRPr lang="ru-RU" sz="1500" kern="1200" dirty="0"/>
        </a:p>
      </dsp:txBody>
      <dsp:txXfrm>
        <a:off x="2563752" y="1143710"/>
        <a:ext cx="1403048" cy="11314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C546AC-7899-4863-A53B-424C764C6545}">
      <dsp:nvSpPr>
        <dsp:cNvPr id="0" name=""/>
        <dsp:cNvSpPr/>
      </dsp:nvSpPr>
      <dsp:spPr>
        <a:xfrm>
          <a:off x="0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ADA3F-F647-4051-8A3E-B9DFDEBC32CD}">
      <dsp:nvSpPr>
        <dsp:cNvPr id="0" name=""/>
        <dsp:cNvSpPr/>
      </dsp:nvSpPr>
      <dsp:spPr>
        <a:xfrm>
          <a:off x="3775352" y="455027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Атмосфера</a:t>
          </a:r>
          <a:endParaRPr lang="ru-RU" sz="2200" kern="1200" dirty="0"/>
        </a:p>
      </dsp:txBody>
      <dsp:txXfrm>
        <a:off x="3775352" y="455027"/>
        <a:ext cx="2941875" cy="535690"/>
      </dsp:txXfrm>
    </dsp:sp>
    <dsp:sp modelId="{8532D7F7-ECFF-4926-9466-A4050FC6088B}">
      <dsp:nvSpPr>
        <dsp:cNvPr id="0" name=""/>
        <dsp:cNvSpPr/>
      </dsp:nvSpPr>
      <dsp:spPr>
        <a:xfrm>
          <a:off x="3775352" y="1057678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Постепенно</a:t>
          </a:r>
          <a:endParaRPr lang="ru-RU" sz="2200" kern="1200" dirty="0"/>
        </a:p>
      </dsp:txBody>
      <dsp:txXfrm>
        <a:off x="3775352" y="1057678"/>
        <a:ext cx="2941875" cy="535690"/>
      </dsp:txXfrm>
    </dsp:sp>
    <dsp:sp modelId="{2F463B41-1D67-4111-89A3-D13487D1A454}">
      <dsp:nvSpPr>
        <dsp:cNvPr id="0" name=""/>
        <dsp:cNvSpPr/>
      </dsp:nvSpPr>
      <dsp:spPr>
        <a:xfrm>
          <a:off x="3775352" y="1660330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Без резкой </a:t>
          </a:r>
          <a:endParaRPr lang="ru-RU" sz="2200" kern="1200" dirty="0"/>
        </a:p>
      </dsp:txBody>
      <dsp:txXfrm>
        <a:off x="3775352" y="1660330"/>
        <a:ext cx="2941875" cy="535690"/>
      </dsp:txXfrm>
    </dsp:sp>
    <dsp:sp modelId="{1A0D3812-0E36-4E03-8E10-09042F4D7FCF}">
      <dsp:nvSpPr>
        <dsp:cNvPr id="0" name=""/>
        <dsp:cNvSpPr/>
      </dsp:nvSpPr>
      <dsp:spPr>
        <a:xfrm>
          <a:off x="3775352" y="2262981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Границы </a:t>
          </a:r>
          <a:endParaRPr lang="ru-RU" sz="2200" kern="1200" dirty="0"/>
        </a:p>
      </dsp:txBody>
      <dsp:txXfrm>
        <a:off x="3775352" y="2262981"/>
        <a:ext cx="2941875" cy="535690"/>
      </dsp:txXfrm>
    </dsp:sp>
    <dsp:sp modelId="{7AD5C882-8E01-4837-9FDD-1E3788BE6F32}">
      <dsp:nvSpPr>
        <dsp:cNvPr id="0" name=""/>
        <dsp:cNvSpPr/>
      </dsp:nvSpPr>
      <dsp:spPr>
        <a:xfrm>
          <a:off x="3775352" y="2865632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Переходит </a:t>
          </a:r>
          <a:endParaRPr lang="ru-RU" sz="2200" kern="1200" dirty="0"/>
        </a:p>
      </dsp:txBody>
      <dsp:txXfrm>
        <a:off x="3775352" y="2865632"/>
        <a:ext cx="2941875" cy="535690"/>
      </dsp:txXfrm>
    </dsp:sp>
    <dsp:sp modelId="{5EC6BF4A-9F0A-4861-8EF4-17F3C8BD1063}">
      <dsp:nvSpPr>
        <dsp:cNvPr id="0" name=""/>
        <dsp:cNvSpPr/>
      </dsp:nvSpPr>
      <dsp:spPr>
        <a:xfrm>
          <a:off x="3775352" y="3468284"/>
          <a:ext cx="2941875" cy="535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 космос</a:t>
          </a:r>
          <a:endParaRPr lang="ru-RU" sz="2200" kern="1200" dirty="0"/>
        </a:p>
      </dsp:txBody>
      <dsp:txXfrm>
        <a:off x="3775352" y="3468284"/>
        <a:ext cx="2941875" cy="53569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878BFE-7B36-4B70-AD24-127AB2DCF41D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2FE519-6D80-4FE2-894A-E4D37CE7D764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Список литературы и сайтов</a:t>
          </a:r>
          <a:endParaRPr lang="ru-RU" sz="4700" kern="1200" dirty="0"/>
        </a:p>
      </dsp:txBody>
      <dsp:txXfrm>
        <a:off x="571500" y="0"/>
        <a:ext cx="7658100" cy="1143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9331F6-369D-4616-9EFE-3857EA6A69C8}">
      <dsp:nvSpPr>
        <dsp:cNvPr id="0" name=""/>
        <dsp:cNvSpPr/>
      </dsp:nvSpPr>
      <dsp:spPr>
        <a:xfrm rot="10800000">
          <a:off x="1507015" y="2674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hlinkClick xmlns:r="http://schemas.openxmlformats.org/officeDocument/2006/relationships" r:id="rId1"/>
            </a:rPr>
            <a:t>Презентация</a:t>
          </a:r>
          <a:r>
            <a:rPr lang="ru-RU" sz="1200" kern="1200" dirty="0" smtClean="0">
              <a:hlinkClick xmlns:r="http://schemas.openxmlformats.org/officeDocument/2006/relationships" r:id="rId1"/>
            </a:rPr>
            <a:t> к уроку по природоведению (</a:t>
          </a:r>
          <a:r>
            <a:rPr lang="ru-RU" sz="1200" b="1" kern="1200" dirty="0" smtClean="0">
              <a:hlinkClick xmlns:r="http://schemas.openxmlformats.org/officeDocument/2006/relationships" r:id="rId1"/>
            </a:rPr>
            <a:t>5 класс</a:t>
          </a:r>
          <a:r>
            <a:rPr lang="ru-RU" sz="1200" kern="1200" dirty="0" smtClean="0">
              <a:hlinkClick xmlns:r="http://schemas.openxmlformats.org/officeDocument/2006/relationships" r:id="rId1"/>
            </a:rPr>
            <a:t>) на тему </a:t>
          </a:r>
          <a:r>
            <a:rPr lang="ru-RU" sz="1200" b="1" kern="1200" dirty="0" smtClean="0">
              <a:hlinkClick xmlns:r="http://schemas.openxmlformats.org/officeDocument/2006/relationships" r:id="rId1"/>
            </a:rPr>
            <a:t>...</a:t>
          </a:r>
          <a:endParaRPr lang="ru-RU" sz="1200" kern="1200" dirty="0"/>
        </a:p>
      </dsp:txBody>
      <dsp:txXfrm rot="10800000">
        <a:off x="1507015" y="2674"/>
        <a:ext cx="5472684" cy="514229"/>
      </dsp:txXfrm>
    </dsp:sp>
    <dsp:sp modelId="{BE0A445B-2087-4944-BBA3-7420B2BB3116}">
      <dsp:nvSpPr>
        <dsp:cNvPr id="0" name=""/>
        <dsp:cNvSpPr/>
      </dsp:nvSpPr>
      <dsp:spPr>
        <a:xfrm>
          <a:off x="1249900" y="2674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7813C-E7BC-4E07-A133-26E981E8BE44}">
      <dsp:nvSpPr>
        <dsp:cNvPr id="0" name=""/>
        <dsp:cNvSpPr/>
      </dsp:nvSpPr>
      <dsp:spPr>
        <a:xfrm rot="10800000">
          <a:off x="1507015" y="67040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nsportal.ru/</a:t>
          </a:r>
          <a:r>
            <a:rPr lang="en-US" sz="1200" kern="1200" dirty="0" err="1" smtClean="0"/>
            <a:t>shkola</a:t>
          </a:r>
          <a:r>
            <a:rPr lang="en-US" sz="1200" kern="1200" dirty="0" smtClean="0"/>
            <a:t>/</a:t>
          </a:r>
          <a:r>
            <a:rPr lang="en-US" sz="1200" kern="1200" dirty="0" err="1" smtClean="0"/>
            <a:t>prirodovedenie</a:t>
          </a:r>
          <a:r>
            <a:rPr lang="en-US" sz="1200" kern="1200" dirty="0" smtClean="0"/>
            <a:t>/library/</a:t>
          </a:r>
          <a:r>
            <a:rPr lang="en-US" sz="1200" kern="1200" dirty="0" err="1" smtClean="0"/>
            <a:t>dvizhenie-vozduha-</a:t>
          </a:r>
          <a:r>
            <a:rPr lang="en-US" sz="1200" b="1" kern="1200" dirty="0" err="1" smtClean="0"/>
            <a:t>veter</a:t>
          </a:r>
          <a:endParaRPr lang="ru-RU" sz="1200" b="1" kern="1200" dirty="0"/>
        </a:p>
      </dsp:txBody>
      <dsp:txXfrm rot="10800000">
        <a:off x="1507015" y="670405"/>
        <a:ext cx="5472684" cy="514229"/>
      </dsp:txXfrm>
    </dsp:sp>
    <dsp:sp modelId="{DF82F097-9956-4F8F-B2F5-270E9D79F7C0}">
      <dsp:nvSpPr>
        <dsp:cNvPr id="0" name=""/>
        <dsp:cNvSpPr/>
      </dsp:nvSpPr>
      <dsp:spPr>
        <a:xfrm>
          <a:off x="1249900" y="67040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3F6831-943D-4672-859C-E5C081DBCFB1}">
      <dsp:nvSpPr>
        <dsp:cNvPr id="0" name=""/>
        <dsp:cNvSpPr/>
      </dsp:nvSpPr>
      <dsp:spPr>
        <a:xfrm rot="10800000">
          <a:off x="1507015" y="133813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А.А. Плешаков ,Н.И.Сонин Природоведение, М., Дрофа,2010</a:t>
          </a:r>
          <a:endParaRPr lang="ru-RU" sz="1200" kern="1200" dirty="0"/>
        </a:p>
      </dsp:txBody>
      <dsp:txXfrm rot="10800000">
        <a:off x="1507015" y="1338135"/>
        <a:ext cx="5472684" cy="514229"/>
      </dsp:txXfrm>
    </dsp:sp>
    <dsp:sp modelId="{B7A71752-4A2B-4BDC-BF39-86245CFB28CA}">
      <dsp:nvSpPr>
        <dsp:cNvPr id="0" name=""/>
        <dsp:cNvSpPr/>
      </dsp:nvSpPr>
      <dsp:spPr>
        <a:xfrm>
          <a:off x="1249900" y="133813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B5F71-13E1-43C5-A158-7E51CBE444ED}">
      <dsp:nvSpPr>
        <dsp:cNvPr id="0" name=""/>
        <dsp:cNvSpPr/>
      </dsp:nvSpPr>
      <dsp:spPr>
        <a:xfrm rot="10800000">
          <a:off x="1507015" y="2005866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hlinkClick xmlns:r="http://schemas.openxmlformats.org/officeDocument/2006/relationships" r:id="rId2"/>
            </a:rPr>
            <a:t>"</a:t>
          </a:r>
          <a:r>
            <a:rPr lang="ru-RU" sz="1200" b="1" kern="1200" dirty="0" smtClean="0">
              <a:hlinkClick xmlns:r="http://schemas.openxmlformats.org/officeDocument/2006/relationships" r:id="rId2"/>
            </a:rPr>
            <a:t>Ветер</a:t>
          </a:r>
          <a:r>
            <a:rPr lang="ru-RU" sz="1200" kern="1200" dirty="0" smtClean="0">
              <a:hlinkClick xmlns:r="http://schemas.openxmlformats.org/officeDocument/2006/relationships" r:id="rId2"/>
            </a:rPr>
            <a:t>" — тема урока  </a:t>
          </a:r>
          <a:r>
            <a:rPr lang="ru-RU" sz="1200" b="1" kern="1200" dirty="0" smtClean="0">
              <a:hlinkClick xmlns:r="http://schemas.openxmlformats.org/officeDocument/2006/relationships" r:id="rId2"/>
            </a:rPr>
            <a:t>классе</a:t>
          </a:r>
          <a:r>
            <a:rPr lang="ru-RU" sz="1200" kern="1200" dirty="0" smtClean="0">
              <a:hlinkClick xmlns:r="http://schemas.openxmlformats.org/officeDocument/2006/relationships" r:id="rId2"/>
            </a:rPr>
            <a:t>. Урок в форме </a:t>
          </a:r>
          <a:r>
            <a:rPr lang="ru-RU" sz="1200" b="1" kern="1200" dirty="0" smtClean="0">
              <a:hlinkClick xmlns:r="http://schemas.openxmlformats.org/officeDocument/2006/relationships" r:id="rId2"/>
            </a:rPr>
            <a:t>...</a:t>
          </a:r>
          <a:endParaRPr lang="ru-RU" sz="1200" kern="1200" dirty="0"/>
        </a:p>
      </dsp:txBody>
      <dsp:txXfrm rot="10800000">
        <a:off x="1507015" y="2005866"/>
        <a:ext cx="5472684" cy="514229"/>
      </dsp:txXfrm>
    </dsp:sp>
    <dsp:sp modelId="{F934F1E2-8A75-40DB-81F7-4A9EF4B84CD1}">
      <dsp:nvSpPr>
        <dsp:cNvPr id="0" name=""/>
        <dsp:cNvSpPr/>
      </dsp:nvSpPr>
      <dsp:spPr>
        <a:xfrm>
          <a:off x="1249900" y="2005866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FDBF2-755A-451A-9021-997F7CD88DD5}">
      <dsp:nvSpPr>
        <dsp:cNvPr id="0" name=""/>
        <dsp:cNvSpPr/>
      </dsp:nvSpPr>
      <dsp:spPr>
        <a:xfrm rot="10800000">
          <a:off x="1507015" y="2673597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festival.1september.ru/</a:t>
          </a:r>
          <a:r>
            <a:rPr lang="ru-RU" sz="1200" kern="1200" dirty="0" err="1" smtClean="0"/>
            <a:t>articles</a:t>
          </a:r>
          <a:r>
            <a:rPr lang="ru-RU" sz="1200" kern="1200" dirty="0" smtClean="0"/>
            <a:t>/564705/</a:t>
          </a:r>
          <a:endParaRPr lang="ru-RU" sz="1200" kern="1200" dirty="0"/>
        </a:p>
      </dsp:txBody>
      <dsp:txXfrm rot="10800000">
        <a:off x="1507015" y="2673597"/>
        <a:ext cx="5472684" cy="514229"/>
      </dsp:txXfrm>
    </dsp:sp>
    <dsp:sp modelId="{E9322F21-A96D-4448-9537-764082BE040B}">
      <dsp:nvSpPr>
        <dsp:cNvPr id="0" name=""/>
        <dsp:cNvSpPr/>
      </dsp:nvSpPr>
      <dsp:spPr>
        <a:xfrm>
          <a:off x="1249900" y="2673597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6BB96-79FB-4751-8639-3CBD87325983}">
      <dsp:nvSpPr>
        <dsp:cNvPr id="0" name=""/>
        <dsp:cNvSpPr/>
      </dsp:nvSpPr>
      <dsp:spPr>
        <a:xfrm rot="10800000">
          <a:off x="1507015" y="3341328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10800000">
        <a:off x="1507015" y="3341328"/>
        <a:ext cx="5472684" cy="514229"/>
      </dsp:txXfrm>
    </dsp:sp>
    <dsp:sp modelId="{E9F37D00-7AE3-4BFB-9291-27460BB9671A}">
      <dsp:nvSpPr>
        <dsp:cNvPr id="0" name=""/>
        <dsp:cNvSpPr/>
      </dsp:nvSpPr>
      <dsp:spPr>
        <a:xfrm>
          <a:off x="1249900" y="3341328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9423B-1EDA-4547-A037-D75E530F5FB3}">
      <dsp:nvSpPr>
        <dsp:cNvPr id="0" name=""/>
        <dsp:cNvSpPr/>
      </dsp:nvSpPr>
      <dsp:spPr>
        <a:xfrm rot="10800000">
          <a:off x="1507015" y="4009059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10800000">
        <a:off x="1507015" y="4009059"/>
        <a:ext cx="5472684" cy="514229"/>
      </dsp:txXfrm>
    </dsp:sp>
    <dsp:sp modelId="{76A9D653-A2D6-4B31-ABF0-ADB1F57C15DA}">
      <dsp:nvSpPr>
        <dsp:cNvPr id="0" name=""/>
        <dsp:cNvSpPr/>
      </dsp:nvSpPr>
      <dsp:spPr>
        <a:xfrm>
          <a:off x="1249900" y="4009059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Воздушная оболочка Земли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лако 5"/>
          <p:cNvSpPr/>
          <p:nvPr/>
        </p:nvSpPr>
        <p:spPr>
          <a:xfrm>
            <a:off x="251520" y="260648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8229600" y="908720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Гроза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/>
              <a:t>Гроза - это атмосферное явление, при котором внутри облаков или между облаком и земной поверхностью возникают электрические разряды — молнии, сопровождаемые громом. Как правило, гроза образуется в мощных кучево-дождевых облаках и связана с ливневым дождём, градом и шквальным усилением ветра. В последнее время все чаще происходят "сухие грозы", а сами молнии ежедневно убивают несколько человек.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Молния 3"/>
          <p:cNvSpPr/>
          <p:nvPr/>
        </p:nvSpPr>
        <p:spPr>
          <a:xfrm>
            <a:off x="611560" y="332656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олния 4"/>
          <p:cNvSpPr/>
          <p:nvPr/>
        </p:nvSpPr>
        <p:spPr>
          <a:xfrm>
            <a:off x="7884368" y="404664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467544" y="18864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7596336" y="404664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ученик_16\Desktop\вывод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848872" cy="4638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Задание: соотнесите понятие и определение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1) Воздушная оболочка Земли</a:t>
            </a:r>
          </a:p>
          <a:p>
            <a:r>
              <a:rPr lang="ru-RU" dirty="0" smtClean="0"/>
              <a:t>2) Ветер</a:t>
            </a:r>
          </a:p>
          <a:p>
            <a:r>
              <a:rPr lang="ru-RU" dirty="0" smtClean="0"/>
              <a:t>3) В составе воздуха 78%</a:t>
            </a:r>
          </a:p>
          <a:p>
            <a:r>
              <a:rPr lang="ru-RU" dirty="0" smtClean="0"/>
              <a:t>4) В составе воздуха 21%</a:t>
            </a:r>
          </a:p>
          <a:p>
            <a:r>
              <a:rPr lang="ru-RU" dirty="0" smtClean="0"/>
              <a:t>5) С ними связаны осадки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а) Движение воздуха</a:t>
            </a:r>
          </a:p>
          <a:p>
            <a:r>
              <a:rPr lang="ru-RU" dirty="0" smtClean="0"/>
              <a:t>б) Атмосфера</a:t>
            </a:r>
          </a:p>
          <a:p>
            <a:r>
              <a:rPr lang="ru-RU" dirty="0" smtClean="0"/>
              <a:t>в) Кислород</a:t>
            </a:r>
          </a:p>
          <a:p>
            <a:r>
              <a:rPr lang="ru-RU" dirty="0" smtClean="0"/>
              <a:t>г)Азот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Кучевые облака</a:t>
            </a:r>
          </a:p>
          <a:p>
            <a:r>
              <a:rPr lang="ru-RU" dirty="0" smtClean="0"/>
              <a:t>е) Перистые облака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Верно !+ Не верно!-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1. Суша Земли составляет от всей поверхности земного шара 49%.</a:t>
            </a:r>
          </a:p>
          <a:p>
            <a:r>
              <a:rPr lang="ru-RU" dirty="0" smtClean="0"/>
              <a:t>2. Самое глубокое озеро мира - Эйр.</a:t>
            </a:r>
          </a:p>
          <a:p>
            <a:r>
              <a:rPr lang="ru-RU" dirty="0" smtClean="0"/>
              <a:t>3. Самый большой остров мира - Гренландия.</a:t>
            </a:r>
          </a:p>
          <a:p>
            <a:r>
              <a:rPr lang="ru-RU" dirty="0" smtClean="0"/>
              <a:t>4. Миссисипи - самая длинная река планеты.</a:t>
            </a:r>
          </a:p>
          <a:p>
            <a:r>
              <a:rPr lang="ru-RU" dirty="0" smtClean="0"/>
              <a:t>5. Российская Федерация расположена на территории Евразии.</a:t>
            </a:r>
          </a:p>
          <a:p>
            <a:r>
              <a:rPr lang="ru-RU" dirty="0" smtClean="0"/>
              <a:t>6. Нил - самая длинная река Австралии.</a:t>
            </a:r>
          </a:p>
          <a:p>
            <a:r>
              <a:rPr lang="ru-RU" dirty="0" smtClean="0"/>
              <a:t>7. Самым влажным континентом Земли является Южная Америка.</a:t>
            </a:r>
          </a:p>
          <a:p>
            <a:r>
              <a:rPr lang="ru-RU" dirty="0" smtClean="0"/>
              <a:t>8. Анды - горы, расположенные в Северной Америке.</a:t>
            </a:r>
          </a:p>
          <a:p>
            <a:r>
              <a:rPr lang="ru-RU" dirty="0" smtClean="0"/>
              <a:t>9. Льды Антарктиды содержат от всех запасов пресной воды Земли около 90%.</a:t>
            </a:r>
          </a:p>
          <a:p>
            <a:r>
              <a:rPr lang="ru-RU" dirty="0" smtClean="0"/>
              <a:t>10. Австралия - это континент, на котором нет крупных и полноводных рек.</a:t>
            </a:r>
          </a:p>
          <a:p>
            <a:r>
              <a:rPr lang="ru-RU" dirty="0" smtClean="0"/>
              <a:t>11. Самый большой остров в мире - Сахалин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1. Янцзы</a:t>
            </a:r>
          </a:p>
          <a:p>
            <a:r>
              <a:rPr lang="ru-RU" dirty="0" smtClean="0"/>
              <a:t>2. Океания</a:t>
            </a:r>
          </a:p>
          <a:p>
            <a:r>
              <a:rPr lang="ru-RU" dirty="0" smtClean="0"/>
              <a:t>3. Нил</a:t>
            </a:r>
          </a:p>
          <a:p>
            <a:r>
              <a:rPr lang="ru-RU" dirty="0" smtClean="0"/>
              <a:t>4.Сахара</a:t>
            </a:r>
          </a:p>
          <a:p>
            <a:r>
              <a:rPr lang="ru-RU" dirty="0" smtClean="0"/>
              <a:t>5.Килиманджаро</a:t>
            </a:r>
          </a:p>
          <a:p>
            <a:r>
              <a:rPr lang="ru-RU" dirty="0" smtClean="0"/>
              <a:t>6. Гренландия</a:t>
            </a:r>
          </a:p>
          <a:p>
            <a:r>
              <a:rPr lang="ru-RU" dirty="0" smtClean="0"/>
              <a:t>7.Муррей</a:t>
            </a:r>
          </a:p>
          <a:p>
            <a:r>
              <a:rPr lang="ru-RU" dirty="0" smtClean="0"/>
              <a:t>8.Великие озера</a:t>
            </a:r>
          </a:p>
          <a:p>
            <a:r>
              <a:rPr lang="ru-RU" dirty="0" smtClean="0"/>
              <a:t>9.Амазонка</a:t>
            </a:r>
          </a:p>
          <a:p>
            <a:r>
              <a:rPr lang="ru-RU" dirty="0" smtClean="0"/>
              <a:t>10.Мисисипи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А  Самая длинная река мира</a:t>
            </a:r>
          </a:p>
          <a:p>
            <a:r>
              <a:rPr lang="ru-RU" dirty="0" smtClean="0"/>
              <a:t>Б  Самая длинная река Евразии</a:t>
            </a:r>
          </a:p>
          <a:p>
            <a:r>
              <a:rPr lang="ru-RU" dirty="0" smtClean="0"/>
              <a:t>В  Самая высокая точка  Африки</a:t>
            </a:r>
          </a:p>
          <a:p>
            <a:r>
              <a:rPr lang="ru-RU" dirty="0" smtClean="0"/>
              <a:t>Г  Самая полноводная река планеты</a:t>
            </a:r>
          </a:p>
          <a:p>
            <a:r>
              <a:rPr lang="ru-RU" dirty="0" smtClean="0"/>
              <a:t>Д  </a:t>
            </a:r>
            <a:r>
              <a:rPr lang="ru-RU" dirty="0" err="1" smtClean="0"/>
              <a:t>Мичиган,Гурон,Эри</a:t>
            </a:r>
            <a:r>
              <a:rPr lang="ru-RU" dirty="0" smtClean="0"/>
              <a:t>, Онтарио, Верхнее</a:t>
            </a:r>
          </a:p>
          <a:p>
            <a:r>
              <a:rPr lang="ru-RU" dirty="0" smtClean="0"/>
              <a:t>Е Самая крупная река Северной Америки</a:t>
            </a:r>
          </a:p>
          <a:p>
            <a:r>
              <a:rPr lang="ru-RU" dirty="0" smtClean="0"/>
              <a:t>Ж  Особая часть света ,ее составляют острова Тихого океана</a:t>
            </a:r>
          </a:p>
          <a:p>
            <a:r>
              <a:rPr lang="ru-RU" dirty="0" smtClean="0"/>
              <a:t>З  Самая  большая река Австралии</a:t>
            </a:r>
          </a:p>
          <a:p>
            <a:r>
              <a:rPr lang="ru-RU" dirty="0" smtClean="0"/>
              <a:t>И  Величайшая пустыня нашей планеты</a:t>
            </a:r>
          </a:p>
          <a:p>
            <a:r>
              <a:rPr lang="ru-RU" dirty="0" smtClean="0"/>
              <a:t>К  Самый большой остров мира</a:t>
            </a:r>
          </a:p>
          <a:p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539552" y="548680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2 4"/>
          <p:cNvSpPr/>
          <p:nvPr/>
        </p:nvSpPr>
        <p:spPr>
          <a:xfrm>
            <a:off x="8229600" y="62068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Задание : Соотнесите понятие и </a:t>
            </a:r>
            <a:r>
              <a:rPr lang="ru-RU" sz="2800" smtClean="0"/>
              <a:t>определение Например </a:t>
            </a:r>
            <a:r>
              <a:rPr lang="ru-RU" sz="2800" dirty="0" smtClean="0"/>
              <a:t>1Б</a:t>
            </a:r>
            <a:endParaRPr lang="ru-RU" sz="2800" dirty="0"/>
          </a:p>
        </p:txBody>
      </p:sp>
      <p:sp>
        <p:nvSpPr>
          <p:cNvPr id="8" name="Пятно 1 7"/>
          <p:cNvSpPr/>
          <p:nvPr/>
        </p:nvSpPr>
        <p:spPr>
          <a:xfrm>
            <a:off x="251520" y="47667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Проверим!?!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1. Янцзы                              Б</a:t>
            </a:r>
          </a:p>
          <a:p>
            <a:r>
              <a:rPr lang="ru-RU" dirty="0" smtClean="0"/>
              <a:t>2. Океания                          Ж</a:t>
            </a:r>
          </a:p>
          <a:p>
            <a:r>
              <a:rPr lang="ru-RU" dirty="0" smtClean="0"/>
              <a:t>3. Нил                                   А</a:t>
            </a:r>
          </a:p>
          <a:p>
            <a:r>
              <a:rPr lang="ru-RU" dirty="0" smtClean="0"/>
              <a:t>4.Сахара                               И</a:t>
            </a:r>
          </a:p>
          <a:p>
            <a:r>
              <a:rPr lang="ru-RU" dirty="0" smtClean="0"/>
              <a:t>5.Килиманджаро               В</a:t>
            </a:r>
          </a:p>
          <a:p>
            <a:r>
              <a:rPr lang="ru-RU" dirty="0" smtClean="0"/>
              <a:t>6. Гренландия                     К</a:t>
            </a:r>
          </a:p>
          <a:p>
            <a:r>
              <a:rPr lang="ru-RU" dirty="0" smtClean="0"/>
              <a:t>7.Муррей                             З</a:t>
            </a:r>
          </a:p>
          <a:p>
            <a:r>
              <a:rPr lang="ru-RU" dirty="0" smtClean="0"/>
              <a:t>8.Великие озера                Д</a:t>
            </a:r>
          </a:p>
          <a:p>
            <a:r>
              <a:rPr lang="ru-RU" dirty="0" smtClean="0"/>
              <a:t>9.Амазонка                          Г</a:t>
            </a:r>
          </a:p>
          <a:p>
            <a:r>
              <a:rPr lang="ru-RU" dirty="0" smtClean="0"/>
              <a:t>10.Мисисипи                       Е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А  Самая длинная река мира</a:t>
            </a:r>
          </a:p>
          <a:p>
            <a:r>
              <a:rPr lang="ru-RU" dirty="0" smtClean="0"/>
              <a:t>Б  Самая длинная река Евразии</a:t>
            </a:r>
          </a:p>
          <a:p>
            <a:r>
              <a:rPr lang="ru-RU" dirty="0" smtClean="0"/>
              <a:t>В  Самая высокая точка  Африки</a:t>
            </a:r>
          </a:p>
          <a:p>
            <a:r>
              <a:rPr lang="ru-RU" dirty="0" smtClean="0"/>
              <a:t>Г  Самая полноводная река планеты</a:t>
            </a:r>
          </a:p>
          <a:p>
            <a:r>
              <a:rPr lang="ru-RU" dirty="0" smtClean="0"/>
              <a:t>Д  </a:t>
            </a:r>
            <a:r>
              <a:rPr lang="ru-RU" dirty="0" err="1" smtClean="0"/>
              <a:t>Мичиган,Гурон,Эри</a:t>
            </a:r>
            <a:r>
              <a:rPr lang="ru-RU" dirty="0" smtClean="0"/>
              <a:t>, Онтарио, Верхнее</a:t>
            </a:r>
          </a:p>
          <a:p>
            <a:r>
              <a:rPr lang="ru-RU" dirty="0" smtClean="0"/>
              <a:t>Е  Самая крупная река Северной Америки</a:t>
            </a:r>
          </a:p>
          <a:p>
            <a:r>
              <a:rPr lang="ru-RU" dirty="0" smtClean="0"/>
              <a:t>Ж  Особая часть света ,ее составляют острова Тихого океана</a:t>
            </a:r>
          </a:p>
          <a:p>
            <a:r>
              <a:rPr lang="ru-RU" dirty="0" smtClean="0"/>
              <a:t>З  Самая  большая река Австралии</a:t>
            </a:r>
          </a:p>
          <a:p>
            <a:r>
              <a:rPr lang="ru-RU" dirty="0" smtClean="0"/>
              <a:t>И  Величайшая пустыня нашей планеты</a:t>
            </a:r>
          </a:p>
          <a:p>
            <a:r>
              <a:rPr lang="ru-RU" dirty="0" smtClean="0"/>
              <a:t>К  Самый большой остров мира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Ответы проецируются  на  экран: обучающиеся проверяют работы друг у </a:t>
            </a:r>
            <a:r>
              <a:rPr lang="ru-RU" dirty="0" err="1" smtClean="0"/>
              <a:t>друга.Ставят</a:t>
            </a:r>
            <a:r>
              <a:rPr lang="ru-RU" dirty="0" smtClean="0"/>
              <a:t>  оценки.:</a:t>
            </a:r>
          </a:p>
          <a:p>
            <a:r>
              <a:rPr lang="ru-RU" dirty="0" smtClean="0"/>
              <a:t>10 правильных ответов-  «5»</a:t>
            </a:r>
          </a:p>
          <a:p>
            <a:r>
              <a:rPr lang="ru-RU" dirty="0" smtClean="0"/>
              <a:t>От 7                                     - «4»</a:t>
            </a:r>
          </a:p>
          <a:p>
            <a:r>
              <a:rPr lang="ru-RU" dirty="0" smtClean="0"/>
              <a:t>6                                            - «3»</a:t>
            </a:r>
          </a:p>
          <a:p>
            <a:r>
              <a:rPr lang="ru-RU" dirty="0" smtClean="0"/>
              <a:t>Меньше  6                          - «2»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Воздушная одежда Земли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Облако 6"/>
          <p:cNvSpPr/>
          <p:nvPr/>
        </p:nvSpPr>
        <p:spPr>
          <a:xfrm>
            <a:off x="251520" y="260648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/>
        </p:nvSpPr>
        <p:spPr>
          <a:xfrm>
            <a:off x="8028384" y="404664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Толщина воздушной оболочки более 2000 км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ученик_16\Desktop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2" y="1844824"/>
            <a:ext cx="4994671" cy="3741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Температура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высотой температура в нижнем слое атмосферы понижается на 6 градусов на каждый километр. Пары воды, поднимающиеся с поверхности Земли охлаждаются и превращаются в мельчайшие водяные капельки и кристаллики  льда .Из них образуются облака.</a:t>
            </a: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323528" y="332656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7956376" y="476672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372200" y="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2123728" y="188640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/>
        </p:nvSpPr>
        <p:spPr>
          <a:xfrm>
            <a:off x="2699792" y="5445224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7812360" y="5445224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>
            <a:off x="5508104" y="5733256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899592" y="6237312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Воздушный шар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ученик_16\Desktop\воздушный ша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278" y="1337539"/>
            <a:ext cx="7182098" cy="5379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Слоистые                                     Кучевые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Перистые</a:t>
            </a:r>
          </a:p>
        </p:txBody>
      </p:sp>
      <p:sp>
        <p:nvSpPr>
          <p:cNvPr id="4" name="Выноска-облако 3"/>
          <p:cNvSpPr/>
          <p:nvPr/>
        </p:nvSpPr>
        <p:spPr>
          <a:xfrm>
            <a:off x="971600" y="548680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-облако 4"/>
          <p:cNvSpPr/>
          <p:nvPr/>
        </p:nvSpPr>
        <p:spPr>
          <a:xfrm>
            <a:off x="8028384" y="764704"/>
            <a:ext cx="914400" cy="612648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ученик_16\Desktop\слоист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2705100" cy="1685925"/>
          </a:xfrm>
          <a:prstGeom prst="rect">
            <a:avLst/>
          </a:prstGeom>
          <a:noFill/>
        </p:spPr>
      </p:pic>
      <p:pic>
        <p:nvPicPr>
          <p:cNvPr id="2051" name="Picture 3" descr="C:\Users\ученик_16\Desktop\кучевы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72816"/>
            <a:ext cx="2705100" cy="1685925"/>
          </a:xfrm>
          <a:prstGeom prst="rect">
            <a:avLst/>
          </a:prstGeom>
          <a:noFill/>
        </p:spPr>
      </p:pic>
      <p:pic>
        <p:nvPicPr>
          <p:cNvPr id="2052" name="Picture 4" descr="C:\Users\ученик_16\Desktop\перисты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22108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Ветер-движение воздуха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Ветер</a:t>
            </a:r>
            <a:r>
              <a:rPr lang="ru-RU" dirty="0" smtClean="0"/>
              <a:t> - это движение воздушных масс в следствии их неравномерного прогрева и </a:t>
            </a:r>
            <a:r>
              <a:rPr lang="ru-RU" dirty="0" err="1" smtClean="0"/>
              <a:t>разниц</a:t>
            </a:r>
            <a:r>
              <a:rPr lang="ru-RU" dirty="0" smtClean="0"/>
              <a:t> атмосферного давления на различных участках Земной поверхности. Так воздух перемещается всегда из области более </a:t>
            </a:r>
            <a:r>
              <a:rPr lang="ru-RU" dirty="0" err="1" smtClean="0"/>
              <a:t>высого</a:t>
            </a:r>
            <a:r>
              <a:rPr lang="ru-RU" dirty="0" smtClean="0"/>
              <a:t> атмосферного давления на территорию с более низким.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95536" y="33265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812360" y="26064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Выгнутая вниз стрелка 7"/>
          <p:cNvSpPr/>
          <p:nvPr/>
        </p:nvSpPr>
        <p:spPr>
          <a:xfrm>
            <a:off x="755576" y="476672"/>
            <a:ext cx="504056" cy="7200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395536" y="18864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7927848" y="188640"/>
            <a:ext cx="1216152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440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Воздушная оболочка Земли</vt:lpstr>
      <vt:lpstr>Задание : Соотнесите понятие и определение Например 1Б</vt:lpstr>
      <vt:lpstr>Проверим!?!</vt:lpstr>
      <vt:lpstr>Воздушная одежда Земли</vt:lpstr>
      <vt:lpstr>Толщина воздушной оболочки более 2000 км</vt:lpstr>
      <vt:lpstr>Температура</vt:lpstr>
      <vt:lpstr>Воздушный шар</vt:lpstr>
      <vt:lpstr>ОБЛАКА</vt:lpstr>
      <vt:lpstr>Ветер-движение воздуха</vt:lpstr>
      <vt:lpstr>Гроза</vt:lpstr>
      <vt:lpstr>Выводы</vt:lpstr>
      <vt:lpstr>Задание: соотнесите понятие и определение</vt:lpstr>
      <vt:lpstr>Верно !+ Не верно!-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Воздушная оболочка Земли</dc:title>
  <dc:creator>ученик_16</dc:creator>
  <cp:lastModifiedBy>ученик_16</cp:lastModifiedBy>
  <cp:revision>13</cp:revision>
  <dcterms:created xsi:type="dcterms:W3CDTF">2013-03-03T18:47:16Z</dcterms:created>
  <dcterms:modified xsi:type="dcterms:W3CDTF">2013-03-21T16:43:36Z</dcterms:modified>
</cp:coreProperties>
</file>