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9192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D04130-E9F2-462B-A887-61A46E552C4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17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4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3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1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291747-FEB4-48F4-BE6F-257EFFF20767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03.06.2014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D04130-E9F2-462B-A887-61A46E552C4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96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1\Рабочий стол\Осень\Картинки\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764704"/>
            <a:ext cx="1259632" cy="94597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07" y="1789874"/>
            <a:ext cx="1224136" cy="91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10959"/>
            <a:ext cx="935733" cy="70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48" y="3208693"/>
            <a:ext cx="1043137" cy="78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17911"/>
            <a:ext cx="1512168" cy="113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1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1_Апекс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Давид</dc:creator>
  <cp:lastModifiedBy>Давид</cp:lastModifiedBy>
  <cp:revision>6</cp:revision>
  <dcterms:created xsi:type="dcterms:W3CDTF">2014-06-03T14:31:42Z</dcterms:created>
  <dcterms:modified xsi:type="dcterms:W3CDTF">2014-06-03T14:42:18Z</dcterms:modified>
</cp:coreProperties>
</file>