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8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8" r:id="rId7"/>
    <p:sldId id="262" r:id="rId8"/>
    <p:sldId id="270" r:id="rId9"/>
    <p:sldId id="261" r:id="rId10"/>
    <p:sldId id="263" r:id="rId11"/>
    <p:sldId id="265" r:id="rId12"/>
    <p:sldId id="266" r:id="rId13"/>
    <p:sldId id="269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35FC5-143D-4A72-A635-386A0D964148}" type="datetimeFigureOut">
              <a:rPr lang="ru-RU" smtClean="0"/>
              <a:t>25.09.2011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F558A-0CA8-4D53-AB46-32E0C1ED2C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F558A-0CA8-4D53-AB46-32E0C1ED2C6C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F558A-0CA8-4D53-AB46-32E0C1ED2C6C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25.09.2011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3609980"/>
          </a:xfrm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dirty="0" smtClean="0"/>
              <a:t>Родительское </a:t>
            </a:r>
            <a:r>
              <a:rPr lang="ru-RU" sz="3200" dirty="0" smtClean="0"/>
              <a:t>собрание </a:t>
            </a:r>
            <a:br>
              <a:rPr lang="ru-RU" sz="3200" dirty="0" smtClean="0"/>
            </a:br>
            <a:r>
              <a:rPr lang="ru-RU" sz="3200" dirty="0" smtClean="0"/>
              <a:t>в 6-7 классах</a:t>
            </a:r>
            <a:br>
              <a:rPr lang="ru-RU" sz="3200" dirty="0" smtClean="0"/>
            </a:br>
            <a:r>
              <a:rPr lang="ru-RU" sz="3200" dirty="0" smtClean="0"/>
              <a:t>Тема: «Одаренность ребенка: выявить и поддержать»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717032"/>
            <a:ext cx="7772400" cy="109427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Разработала: Мухина С.Н.</a:t>
            </a:r>
          </a:p>
          <a:p>
            <a:r>
              <a:rPr lang="ru-RU" dirty="0" smtClean="0"/>
              <a:t>Педагог-психолог</a:t>
            </a:r>
          </a:p>
          <a:p>
            <a:r>
              <a:rPr lang="ru-RU" dirty="0" smtClean="0"/>
              <a:t>МОУ Кесовогорская СОШ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326438" cy="6143668"/>
          </a:xfrm>
        </p:spPr>
        <p:txBody>
          <a:bodyPr>
            <a:noAutofit/>
          </a:bodyPr>
          <a:lstStyle/>
          <a:p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428604"/>
            <a:ext cx="7535190" cy="6095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3. КАКОВА ПРИРОДА ПРОБЛЕМ, ВОЗНИКАЮЩИХ У ОДАРЕННЫХ ДЕТЕЙ? ВСЕГДА ЛИ ОНИ ЯВЛЯЮТСЯ СЛЕДСТВИЕМ ОДАРЕННОСТИ? КАК ПОМОЧЬ РЕБЕНКУ ИХ ПРЕОДОЛЕТЬ?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рук-ль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обобщает высказывания, подводит итоги: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Негативными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сторонами  одаренных ребят являются следующие качества личности: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Эгоцентризм и неспособность вставать на точку зрения другого человека, особенно если он интеллектуально слабее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Неприязнь к школе, если учебная программа скучна и неинтересна.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Отставание в физическом развитии по сравнению со сверстниками, т. к. одаренный ребенок предпочитает интеллектуальные занятия. Отсюда неумение принимать участие в коллективных спортивных играх.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Отсутствие культуры диалога и желание заканчивать мысль собеседника, т. к. уже с первых слов схватывает суть проблемы.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Стремление прерывать и поправлять собеседника во время разговора, если тот делает логические ошибки или неправильно ставит ударение в словах.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Стремление всегда быть правым в споре из-за отсутствия конформизма и способности идти на компромисс.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Стремление командовать сверстниками - иначе ему становится скучно с ними.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052736"/>
            <a:ext cx="7390604" cy="41879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/>
              <a:t>4. Тестирование родителей: Тест-анкета «Способности ребенка». Ознакомление с результатами тестирования детей.</a:t>
            </a:r>
          </a:p>
          <a:p>
            <a:r>
              <a:rPr lang="ru-RU" dirty="0" smtClean="0"/>
              <a:t>Итоговое значение показателей:</a:t>
            </a:r>
          </a:p>
          <a:p>
            <a:r>
              <a:rPr lang="ru-RU" i="1" dirty="0" smtClean="0"/>
              <a:t>2-2,5 балла</a:t>
            </a:r>
            <a:r>
              <a:rPr lang="ru-RU" dirty="0" smtClean="0"/>
              <a:t> - способность слабо выражена; </a:t>
            </a:r>
            <a:r>
              <a:rPr lang="ru-RU" i="1" dirty="0" smtClean="0"/>
              <a:t>2,6-3,5 балла</a:t>
            </a:r>
            <a:r>
              <a:rPr lang="ru-RU" dirty="0" smtClean="0"/>
              <a:t> - средняя степень выраженность способности; </a:t>
            </a:r>
            <a:r>
              <a:rPr lang="ru-RU" i="1" dirty="0" smtClean="0"/>
              <a:t>3,6-4,5 балла</a:t>
            </a:r>
            <a:r>
              <a:rPr lang="ru-RU" dirty="0" smtClean="0"/>
              <a:t> - хорошая выраженность способности; </a:t>
            </a:r>
            <a:r>
              <a:rPr lang="ru-RU" i="1" dirty="0" smtClean="0"/>
              <a:t>4,6-5 балла</a:t>
            </a:r>
            <a:r>
              <a:rPr lang="ru-RU" dirty="0" smtClean="0"/>
              <a:t> - яркая выраженность способности, одаренность.</a:t>
            </a:r>
            <a:endParaRPr lang="ru-RU" b="1" i="1" dirty="0" smtClean="0"/>
          </a:p>
          <a:p>
            <a:endParaRPr lang="ru-RU" b="1" dirty="0" smtClean="0"/>
          </a:p>
          <a:p>
            <a:pPr>
              <a:buNone/>
            </a:pPr>
            <a:r>
              <a:rPr lang="en-US" b="1" dirty="0" smtClean="0"/>
              <a:t>III</a:t>
            </a:r>
            <a:r>
              <a:rPr lang="ru-RU" b="1" dirty="0" smtClean="0"/>
              <a:t>. Подведение итогов собрания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83880" cy="1051560"/>
          </a:xfrm>
        </p:spPr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Рекомендации родителям: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285860"/>
            <a:ext cx="7604348" cy="492922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Как развивать одаренность  детей ?</a:t>
            </a:r>
            <a:endParaRPr lang="ru-RU" dirty="0" smtClean="0"/>
          </a:p>
          <a:p>
            <a:r>
              <a:rPr lang="ru-RU" dirty="0" smtClean="0"/>
              <a:t>При организации учебного процесса необходимо предусмотреть возможности повышения самостоятельности, инициативности и ответственности  ребенка . Для этих целей могут использоваться новые информационные технологии: Интернет, дистанционное и интерактивное обучение. Также родители должны помнить, что дополнительное образование способствует расширению сферы творчества  одаренного   ребенка . Внешкольные кружки, студии, творческие мастерские дают возможность реализовывать интересы, выходящие за рамки школьной программы. Для  одаренного   ребенка  особенно важно повышенное внимание родителей и условия в семье, где он растет.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Работа </a:t>
            </a:r>
            <a:r>
              <a:rPr lang="ru-RU" dirty="0" smtClean="0"/>
              <a:t>по индивидуальному плану с большими объемами учебных заданий.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Предоставление большей самостоятельности.</a:t>
            </a:r>
            <a:endParaRPr lang="ru-RU" sz="1100" dirty="0" smtClean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Требование выполнения обычного учебного задания в нескольких альтернативных вариантах.</a:t>
            </a:r>
            <a:endParaRPr lang="ru-RU" sz="1600" dirty="0" smtClean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Придание большего внимания физическому и нравственному развитию.</a:t>
            </a:r>
            <a:endParaRPr lang="ru-RU" sz="1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239000" cy="1714480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Что </a:t>
            </a:r>
            <a:r>
              <a:rPr lang="ru-RU" sz="2400" dirty="0" smtClean="0"/>
              <a:t>советуют психологи родителям во взаимодействии с их  одаренными   детьми ?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Удовлетворяйте </a:t>
            </a:r>
            <a:r>
              <a:rPr lang="ru-RU" dirty="0" smtClean="0"/>
              <a:t>потребности ребенка в безопасности, любви, уважении к себе и окружающим. </a:t>
            </a:r>
          </a:p>
          <a:p>
            <a:r>
              <a:rPr lang="ru-RU" dirty="0" smtClean="0"/>
              <a:t>Будьте терпимы к кажущимся вам странными идеям, уважайте любопытство ребенка.</a:t>
            </a:r>
          </a:p>
          <a:p>
            <a:r>
              <a:rPr lang="ru-RU" dirty="0" smtClean="0"/>
              <a:t>Оставляйте ребенка одного и позволяйте ему самому заниматься своими делами. Желания и цели детей принадлежат им самим.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916832"/>
            <a:ext cx="6960836" cy="418795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 Справочник по психологии и психиатрии детского и подросткового возраста / Под ред. С.Ю. </a:t>
            </a:r>
            <a:r>
              <a:rPr lang="ru-RU" dirty="0" err="1" smtClean="0"/>
              <a:t>Циркина</a:t>
            </a:r>
            <a:r>
              <a:rPr lang="ru-RU" dirty="0" smtClean="0"/>
              <a:t>. СПб.: Питер, 1999;</a:t>
            </a:r>
          </a:p>
          <a:p>
            <a:pPr lvl="0"/>
            <a:r>
              <a:rPr lang="ru-RU" dirty="0" smtClean="0"/>
              <a:t>Богоявленская Д.Б., </a:t>
            </a:r>
            <a:r>
              <a:rPr lang="ru-RU" dirty="0" err="1" smtClean="0"/>
              <a:t>Брушлинский</a:t>
            </a:r>
            <a:r>
              <a:rPr lang="ru-RU" dirty="0" smtClean="0"/>
              <a:t> А.В., Холодная М.А., </a:t>
            </a:r>
            <a:r>
              <a:rPr lang="ru-RU" dirty="0" err="1" smtClean="0"/>
              <a:t>Шадриков</a:t>
            </a:r>
            <a:r>
              <a:rPr lang="ru-RU" dirty="0" smtClean="0"/>
              <a:t> В.Д. Рабочая концепция одаренности. М., 1998);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7686700" cy="5328592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Цель:</a:t>
            </a:r>
            <a:r>
              <a:rPr lang="ru-RU" b="1" dirty="0" smtClean="0"/>
              <a:t> </a:t>
            </a:r>
            <a:r>
              <a:rPr lang="ru-RU" dirty="0" smtClean="0"/>
              <a:t>обеспечение психологической подготовки родителей, необходимой для стимулирования и развития потенциальных  творческих</a:t>
            </a:r>
            <a:r>
              <a:rPr lang="en-US" dirty="0" smtClean="0"/>
              <a:t> </a:t>
            </a:r>
            <a:r>
              <a:rPr lang="ru-RU" dirty="0" smtClean="0"/>
              <a:t>возможностей ребенка. 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Задачи:</a:t>
            </a:r>
          </a:p>
          <a:p>
            <a:pPr lvl="0"/>
            <a:r>
              <a:rPr lang="ru-RU" dirty="0" smtClean="0"/>
              <a:t>ознакомить родителей с научными исследованиями одаренности ребенка;</a:t>
            </a:r>
          </a:p>
          <a:p>
            <a:r>
              <a:rPr lang="ru-RU" dirty="0" smtClean="0"/>
              <a:t>формировать у них научно адекватные и современные представления о природе, методах выявления и путях развития одаренности;</a:t>
            </a:r>
          </a:p>
          <a:p>
            <a:pPr lvl="0"/>
            <a:r>
              <a:rPr lang="ru-RU" dirty="0" smtClean="0"/>
              <a:t>рассмотреть возможности самовыражения и самореализации одаренных подростков в различных видах творчества.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7758138" cy="53285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Форма проведения: </a:t>
            </a:r>
            <a:r>
              <a:rPr lang="ru-RU" dirty="0" smtClean="0"/>
              <a:t>круглый стол.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Участники:</a:t>
            </a:r>
            <a:r>
              <a:rPr lang="ru-RU" dirty="0" smtClean="0"/>
              <a:t> классный руководитель, родители учащихся, психолог.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Подготовительный этап: </a:t>
            </a:r>
            <a:r>
              <a:rPr lang="ru-RU" dirty="0" smtClean="0"/>
              <a:t>тестирование учеников (Тест-анкета «Мои способности»).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Оформление помещения, оборудование:</a:t>
            </a:r>
          </a:p>
          <a:p>
            <a:r>
              <a:rPr lang="ru-RU" dirty="0" smtClean="0"/>
              <a:t> цитаты на доске:</a:t>
            </a:r>
          </a:p>
          <a:p>
            <a:pPr lvl="0"/>
            <a:r>
              <a:rPr lang="ru-RU" dirty="0" smtClean="0"/>
              <a:t>«Одаренность - качественно своеобразное сочетание способностей, от которого зависит возможность достижения высоких результатов в выполнении той или иной деятельности» (Справочник по психологии и психиатрии детского и подросткового возраста / Под ред. С.Ю. </a:t>
            </a:r>
            <a:r>
              <a:rPr lang="ru-RU" dirty="0" err="1" smtClean="0"/>
              <a:t>Циркина</a:t>
            </a:r>
            <a:r>
              <a:rPr lang="ru-RU" dirty="0" smtClean="0"/>
              <a:t>. СПб.: Питер, 1999);</a:t>
            </a:r>
          </a:p>
          <a:p>
            <a:pPr lvl="0"/>
            <a:r>
              <a:rPr lang="ru-RU" dirty="0" smtClean="0"/>
              <a:t>«Одаренность - это системное, развивающееся в течение жизни качество психики, которое определяет возможность достижения человеком более высоких (необычных, незаурядных) результатов». (Богоявленская Д.Б., </a:t>
            </a:r>
            <a:r>
              <a:rPr lang="ru-RU" dirty="0" err="1" smtClean="0"/>
              <a:t>Брушлинский</a:t>
            </a:r>
            <a:r>
              <a:rPr lang="ru-RU" dirty="0" smtClean="0"/>
              <a:t> А.В., Холодная М.А., </a:t>
            </a:r>
            <a:r>
              <a:rPr lang="ru-RU" dirty="0" err="1" smtClean="0"/>
              <a:t>Шадриков</a:t>
            </a:r>
            <a:r>
              <a:rPr lang="ru-RU" dirty="0" smtClean="0"/>
              <a:t> В.Д. Рабочая концепция одаренности. М., 1998)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785794"/>
            <a:ext cx="8001056" cy="524258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Ход собрания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1. Вступительное слово классного руководителя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 важности работы над проблемой одаренности детей.</a:t>
            </a:r>
          </a:p>
          <a:p>
            <a:pPr>
              <a:buNone/>
            </a:pPr>
            <a:r>
              <a:rPr lang="ru-RU" sz="2200" i="1" dirty="0" smtClean="0">
                <a:solidFill>
                  <a:schemeClr val="accent1"/>
                </a:solidFill>
              </a:rPr>
              <a:t>Вопросы для </a:t>
            </a:r>
            <a:r>
              <a:rPr lang="ru-RU" sz="2200" i="1" dirty="0" smtClean="0">
                <a:solidFill>
                  <a:schemeClr val="accent1"/>
                </a:solidFill>
              </a:rPr>
              <a:t>обсуждения</a:t>
            </a:r>
            <a:r>
              <a:rPr lang="en-US" sz="2200" i="1" dirty="0" smtClean="0">
                <a:solidFill>
                  <a:schemeClr val="accent1"/>
                </a:solidFill>
              </a:rPr>
              <a:t>:</a:t>
            </a:r>
            <a:endParaRPr lang="ru-RU" sz="2200" i="1" dirty="0" smtClean="0">
              <a:solidFill>
                <a:schemeClr val="accent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200" dirty="0" smtClean="0"/>
              <a:t>Одаренность. Чем одаренный ребенок отличается от способного, имеющего так называемую «высокую норму»?</a:t>
            </a:r>
          </a:p>
          <a:p>
            <a:pPr lvl="0">
              <a:buFont typeface="Wingdings" pitchFamily="2" charset="2"/>
              <a:buChar char="Ø"/>
            </a:pPr>
            <a:r>
              <a:rPr lang="ru-RU" sz="2200" dirty="0" smtClean="0"/>
              <a:t>Каковы виды одаренности и какими методами они могут выявляться?</a:t>
            </a:r>
          </a:p>
          <a:p>
            <a:pPr lvl="0">
              <a:buFont typeface="Wingdings" pitchFamily="2" charset="2"/>
              <a:buChar char="Ø"/>
            </a:pPr>
            <a:r>
              <a:rPr lang="ru-RU" sz="2200" dirty="0" smtClean="0"/>
              <a:t>Какова природа проблем, возникающих у одаренных детей? Всегда ли они являются следствием одаренности? Как помочь ребенку их преодолеть?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642918"/>
            <a:ext cx="734481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0320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I</a:t>
            </a:r>
            <a:r>
              <a:rPr lang="ru-RU" sz="3200" b="1" dirty="0" smtClean="0" bmk="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I. Обсуждение вопросов за круглым столом</a:t>
            </a:r>
            <a:endParaRPr lang="ru-RU" sz="3200" dirty="0" smtClean="0">
              <a:latin typeface="Arial" pitchFamily="34" charset="0"/>
            </a:endParaRPr>
          </a:p>
          <a:p>
            <a:pPr lvl="0" indent="203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u="sng" dirty="0" smtClean="0">
                <a:solidFill>
                  <a:schemeClr val="tx2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1. Одаренность. Чем одаренный ребенок отличается от способного, имеющего так называемую «высокую норму»?</a:t>
            </a:r>
            <a:endParaRPr lang="ru-RU" sz="3200" b="1" i="1" u="sng" dirty="0" smtClean="0">
              <a:solidFill>
                <a:schemeClr val="tx2"/>
              </a:solidFill>
              <a:latin typeface="Arial" pitchFamily="34" charset="0"/>
            </a:endParaRPr>
          </a:p>
          <a:p>
            <a:pPr lvl="0" indent="203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Кл. </a:t>
            </a:r>
            <a:r>
              <a:rPr lang="ru-RU" sz="2400" dirty="0" err="1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рук-ль</a:t>
            </a:r>
            <a:r>
              <a:rPr lang="ru-RU" sz="24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обобщает высказывания, подводит итоги: что такое одаренность, задатки, способности, талант, признаки одаренности (мотивационные, инструментальные, познавательные).</a:t>
            </a:r>
          </a:p>
          <a:p>
            <a:pPr lvl="0" indent="2032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Segoe UI" pitchFamily="34" charset="0"/>
              <a:cs typeface="Times New Roman" pitchFamily="18" charset="0"/>
            </a:endParaRPr>
          </a:p>
          <a:p>
            <a:pPr lvl="0" indent="2032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428604"/>
            <a:ext cx="757242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 учебной деятельности одаренные дети отличаются рядом </a:t>
            </a:r>
            <a:r>
              <a:rPr lang="ru-RU" sz="2000" b="1" i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черт</a:t>
            </a:r>
            <a:endParaRPr lang="ru-RU" sz="2000" b="1" i="1" u="sng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Хотят добиваться успехов в учебе и приобретать знания, не воспринимая это как насилие над собой.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Способны к самостоятельным действиям благодаря приобретенным ранее умственным навыкам.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Умеют критически оценивать окружающую действительность и проникать в суть вещей и явлений.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Погружены в философские проблемы, касающиеся вопросов жизни и смерти, религии и сущности мироздания.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 довольствуются поверхностными объяснениями, даже если они кажутся достаточными для их сверстников.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Постоянно стремятся к самосовершенствованию и стараются все делать хорошо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перфекционизм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). Отсюда - постановка  завышен­ных целей и тяжелые переживания в случае невозможности их достижения.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Могут полностью концентрировать внимание и погружаться в проблему, подавляя любые «помехи».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Способны фиксировать свой опыт и оперативно применять его в экстремальной ситуации.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Урок для них особенно интересен, когда имеет место поисковая и исследовательская ситуация, импровизация и парадоксы.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Умеют выделять главное в проблеме и в жизни, необходимое в данный момент для самореализации.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Лучше других своих сверстников способны раскрывать отношения между явлениями и сущностью, использовать логические операции, систематизировать и классифицировать материал.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Остро переживают несправедливость в случае нарушения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морально-нравств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норм.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i="1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i="1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i="1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sz="2200" b="0" dirty="0" smtClean="0"/>
              <a:t> </a:t>
            </a:r>
            <a:r>
              <a:rPr lang="en-US" sz="2200" b="0" dirty="0" smtClean="0"/>
              <a:t>2.</a:t>
            </a:r>
            <a:r>
              <a:rPr lang="ru-RU" b="0" i="1" u="sng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0" i="1" u="sng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Каковы виды одаренности и какими методами они могут выявляться?</a:t>
            </a:r>
            <a:endParaRPr lang="ru-RU" sz="2700" b="0" dirty="0">
              <a:solidFill>
                <a:schemeClr val="accent1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28800"/>
            <a:ext cx="7758138" cy="4608512"/>
          </a:xfrm>
        </p:spPr>
        <p:txBody>
          <a:bodyPr>
            <a:noAutofit/>
          </a:bodyPr>
          <a:lstStyle/>
          <a:p>
            <a:r>
              <a:rPr lang="ru-RU" sz="1800" i="1" dirty="0" smtClean="0"/>
              <a:t>Кл. </a:t>
            </a:r>
            <a:r>
              <a:rPr lang="ru-RU" sz="1800" i="1" dirty="0" err="1" smtClean="0"/>
              <a:t>рук-ль</a:t>
            </a:r>
            <a:r>
              <a:rPr lang="ru-RU" sz="1800" i="1" dirty="0" smtClean="0"/>
              <a:t> обобщает высказывания, подводит итоги:</a:t>
            </a:r>
          </a:p>
          <a:p>
            <a:r>
              <a:rPr lang="ru-RU" sz="1800" dirty="0" smtClean="0"/>
              <a:t>Отечественные психологи выделяют 4 основных вида одаренности.</a:t>
            </a:r>
          </a:p>
          <a:p>
            <a:pPr lvl="1"/>
            <a:r>
              <a:rPr lang="ru-RU" sz="1800" dirty="0" smtClean="0">
                <a:solidFill>
                  <a:schemeClr val="tx1"/>
                </a:solidFill>
              </a:rPr>
              <a:t>Общая одаренность (касающаяся всех сторон психической жизни ребенка).</a:t>
            </a:r>
          </a:p>
          <a:p>
            <a:pPr lvl="1"/>
            <a:r>
              <a:rPr lang="ru-RU" sz="1800" dirty="0" smtClean="0">
                <a:solidFill>
                  <a:schemeClr val="tx1"/>
                </a:solidFill>
              </a:rPr>
              <a:t>Специальная одаренность (проявляющаяся в какой-либо деятельности).</a:t>
            </a:r>
          </a:p>
          <a:p>
            <a:pPr lvl="1"/>
            <a:r>
              <a:rPr lang="ru-RU" sz="1800" dirty="0" smtClean="0">
                <a:solidFill>
                  <a:schemeClr val="tx1"/>
                </a:solidFill>
              </a:rPr>
              <a:t>Актуальная или явная одаренность (показатели успешности, уже имеющейся в наличии).</a:t>
            </a:r>
          </a:p>
          <a:p>
            <a:pPr lvl="1"/>
            <a:r>
              <a:rPr lang="ru-RU" sz="1800" dirty="0" smtClean="0">
                <a:solidFill>
                  <a:schemeClr val="tx1"/>
                </a:solidFill>
              </a:rPr>
              <a:t>Потенциальная или скрытая одаренность (показатели возможности реализации неких способностей при соблюдении определенных условий).</a:t>
            </a:r>
          </a:p>
          <a:p>
            <a:r>
              <a:rPr lang="ru-RU" sz="1800" dirty="0" smtClean="0"/>
              <a:t>Специальная одаренность в свою очередь имеет несколько характерных типов (академически одаренные и  интеллектуально одаренные, социально одаренные, спортивно и физически одаренные, творчески и художественно одаренные).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 smtClean="0"/>
              <a:t>Как еще родитель может определить одаренность?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Просто </a:t>
            </a:r>
            <a:r>
              <a:rPr lang="ru-RU" dirty="0" smtClean="0"/>
              <a:t>внимательно наблюдая за своим  ребенком : у  детей  уже с раннего возраста одаренность обнаруживается в самодеятельных занятиях. Как правило, в той сфере, которая привлекает,  дети  проявляет повышенный интерес и чувствительность. Также родители могут обратить внимание на такие особенности  одаренных   детей  как чрезвычайная любознательность и потребность в познании, опережение сверстников по уровню интеллектуального и творческого развития, высокая требовательность к результатам собственного труда. Кроме того, они могут использовать специальный </a:t>
            </a:r>
            <a:r>
              <a:rPr lang="ru-RU" dirty="0" err="1" smtClean="0"/>
              <a:t>опросник</a:t>
            </a:r>
            <a:r>
              <a:rPr lang="ru-RU" dirty="0" smtClean="0"/>
              <a:t> «Типы одаренности ребенка».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500174"/>
            <a:ext cx="8229600" cy="56618"/>
          </a:xfrm>
        </p:spPr>
        <p:txBody>
          <a:bodyPr>
            <a:noAutofit/>
          </a:bodyPr>
          <a:lstStyle/>
          <a:p>
            <a:r>
              <a:rPr lang="en-US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работе по выявлению и сопровождению одаренных детей существует ряд трудностей:</a:t>
            </a:r>
            <a:br>
              <a:rPr lang="ru-RU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857364"/>
            <a:ext cx="7858180" cy="461196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одаренность ребенка не всегда проявляет себя в творческом продукте;</a:t>
            </a:r>
          </a:p>
          <a:p>
            <a:pPr lvl="0"/>
            <a:r>
              <a:rPr lang="ru-RU" dirty="0" smtClean="0"/>
              <a:t>одаренный ребенок не всегда нуждается в развитии своих выдающихся способностей;</a:t>
            </a:r>
          </a:p>
          <a:p>
            <a:pPr lvl="0"/>
            <a:r>
              <a:rPr lang="ru-RU" dirty="0" smtClean="0"/>
              <a:t>современные методы индивидуальной и групповой работы часто не подходят для одаренных детей;</a:t>
            </a:r>
          </a:p>
          <a:p>
            <a:pPr lvl="0"/>
            <a:r>
              <a:rPr lang="ru-RU" dirty="0" smtClean="0"/>
              <a:t>динамика развития детской одаренности неравномерна: наблюдаются как яркие «всплески», так и неожиданные «затухания»;</a:t>
            </a:r>
          </a:p>
          <a:p>
            <a:pPr lvl="0"/>
            <a:r>
              <a:rPr lang="ru-RU" dirty="0" smtClean="0"/>
              <a:t>у одаренных детей наблюдаются весьма специфические кризисы, связанные с «затуханием» одаренности, знание специфики которых необходимо педагогам для профилактики «исчезновения» одаренности.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160</TotalTime>
  <Words>1051</Words>
  <Application>Microsoft Office PowerPoint</Application>
  <PresentationFormat>Экран (4:3)</PresentationFormat>
  <Paragraphs>80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     Родительское собрание  в 6-7 классах Тема: «Одаренность ребенка: выявить и поддержать» </vt:lpstr>
      <vt:lpstr>Слайд 2</vt:lpstr>
      <vt:lpstr>Слайд 3</vt:lpstr>
      <vt:lpstr>Слайд 4</vt:lpstr>
      <vt:lpstr>Слайд 5</vt:lpstr>
      <vt:lpstr>Слайд 6</vt:lpstr>
      <vt:lpstr>     2. Каковы виды одаренности и какими методами они могут выявляться?</vt:lpstr>
      <vt:lpstr>Как еще родитель может определить одаренность? </vt:lpstr>
      <vt:lpstr>    В работе по выявлению и сопровождению одаренных детей существует ряд трудностей: </vt:lpstr>
      <vt:lpstr>    </vt:lpstr>
      <vt:lpstr>Слайд 11</vt:lpstr>
      <vt:lpstr>Рекомендации родителям:</vt:lpstr>
      <vt:lpstr>  Что советуют психологи родителям во взаимодействии с их  одаренными   детьми ? </vt:lpstr>
      <vt:lpstr>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 в 6-7 классах Тема: «Одаренность ребенка: выявить и поддержать» </dc:title>
  <cp:lastModifiedBy>Admin</cp:lastModifiedBy>
  <cp:revision>21</cp:revision>
  <dcterms:modified xsi:type="dcterms:W3CDTF">2011-09-25T11:54:39Z</dcterms:modified>
</cp:coreProperties>
</file>