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C0C1544-593D-4F89-9DFB-FFD9AB900AE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Раздел без заголовка" id="{30424BA2-9E41-4B0A-AA57-3EB738B753F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6279208-1569-4E11-B4D7-A5F92498A489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DBFC3B-5F70-4D5E-B6F3-D5B82ACAC6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Имя </a:t>
            </a:r>
            <a:r>
              <a:rPr lang="ru-RU" smtClean="0"/>
              <a:t>прилагательное как </a:t>
            </a:r>
            <a:r>
              <a:rPr lang="ru-RU" dirty="0" smtClean="0"/>
              <a:t>часть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5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80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348880"/>
            <a:ext cx="70952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А кругом роса жемчужная</a:t>
            </a:r>
            <a:endParaRPr lang="ru-RU" sz="3600" b="1" dirty="0"/>
          </a:p>
          <a:p>
            <a:r>
              <a:rPr lang="ru-RU" sz="3600" b="1" i="1" dirty="0"/>
              <a:t>Отливала блестки алые,</a:t>
            </a:r>
            <a:endParaRPr lang="ru-RU" sz="3600" b="1" dirty="0"/>
          </a:p>
          <a:p>
            <a:r>
              <a:rPr lang="ru-RU" sz="3600" b="1" i="1" dirty="0"/>
              <a:t>И над озером серебряным</a:t>
            </a:r>
            <a:endParaRPr lang="ru-RU" sz="3600" b="1" dirty="0"/>
          </a:p>
          <a:p>
            <a:r>
              <a:rPr lang="ru-RU" sz="3600" b="1" i="1" dirty="0"/>
              <a:t>Камыши, </a:t>
            </a:r>
            <a:r>
              <a:rPr lang="ru-RU" sz="3600" b="1" i="1" dirty="0" err="1"/>
              <a:t>склонясь</a:t>
            </a:r>
            <a:r>
              <a:rPr lang="ru-RU" sz="3600" b="1" i="1" dirty="0"/>
              <a:t>, </a:t>
            </a:r>
            <a:r>
              <a:rPr lang="ru-RU" sz="3600" b="1" i="1" dirty="0" err="1"/>
              <a:t>шепталися</a:t>
            </a:r>
            <a:r>
              <a:rPr lang="ru-RU" sz="3600" i="1" dirty="0"/>
              <a:t>.</a:t>
            </a:r>
            <a:endParaRPr lang="ru-RU" sz="3600" dirty="0"/>
          </a:p>
          <a:p>
            <a:r>
              <a:rPr lang="ru-RU" sz="3600" i="1" dirty="0"/>
              <a:t>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2924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10289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Работа в </a:t>
            </a:r>
            <a:r>
              <a:rPr lang="ru-RU" sz="2400" b="1" dirty="0" smtClean="0"/>
              <a:t>группах. Найдите прилагательные, выпишите, </a:t>
            </a:r>
          </a:p>
          <a:p>
            <a:r>
              <a:rPr lang="ru-RU" sz="2400" b="1" dirty="0"/>
              <a:t>з</a:t>
            </a:r>
            <a:r>
              <a:rPr lang="ru-RU" sz="2400" b="1" dirty="0" smtClean="0"/>
              <a:t>адайте вопрос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45492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1 вариант</a:t>
            </a:r>
          </a:p>
          <a:p>
            <a:r>
              <a:rPr lang="ru-RU" sz="2400" dirty="0" smtClean="0"/>
              <a:t>Ночью </a:t>
            </a:r>
            <a:r>
              <a:rPr lang="ru-RU" sz="2400" dirty="0"/>
              <a:t>темень, ночью тишь.</a:t>
            </a:r>
          </a:p>
          <a:p>
            <a:r>
              <a:rPr lang="ru-RU" sz="2400" dirty="0"/>
              <a:t>Рыбка, рыбка, где ты спишь?</a:t>
            </a:r>
          </a:p>
          <a:p>
            <a:r>
              <a:rPr lang="ru-RU" sz="2400" dirty="0"/>
              <a:t>Лисий след ведет к норе, </a:t>
            </a:r>
          </a:p>
          <a:p>
            <a:r>
              <a:rPr lang="ru-RU" sz="2400" dirty="0"/>
              <a:t>След собачий- к конуре.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783" y="1412776"/>
            <a:ext cx="4343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2 вариант</a:t>
            </a:r>
          </a:p>
          <a:p>
            <a:r>
              <a:rPr lang="ru-RU" sz="2400" dirty="0" smtClean="0"/>
              <a:t>Белкин </a:t>
            </a:r>
            <a:r>
              <a:rPr lang="ru-RU" sz="2400" dirty="0"/>
              <a:t>след ведет к дуплу, </a:t>
            </a:r>
          </a:p>
          <a:p>
            <a:r>
              <a:rPr lang="ru-RU" sz="2400" dirty="0"/>
              <a:t>Мышкин – к дырочке в полу.</a:t>
            </a:r>
          </a:p>
          <a:p>
            <a:r>
              <a:rPr lang="ru-RU" sz="2400" dirty="0"/>
              <a:t>Жаль, что в речке, на воде, </a:t>
            </a:r>
          </a:p>
          <a:p>
            <a:r>
              <a:rPr lang="ru-RU" sz="2400" dirty="0"/>
              <a:t>Нет следов твоих нигде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927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Просклоняем </a:t>
            </a:r>
            <a:r>
              <a:rPr lang="ru-RU" dirty="0"/>
              <a:t>словосочетания: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2420888"/>
            <a:ext cx="75328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1 вариант</a:t>
            </a:r>
            <a:r>
              <a:rPr lang="ru-RU" sz="4000" dirty="0" smtClean="0"/>
              <a:t> </a:t>
            </a:r>
            <a:r>
              <a:rPr lang="ru-RU" sz="4000" dirty="0"/>
              <a:t>– роса жемчужная</a:t>
            </a:r>
          </a:p>
          <a:p>
            <a:r>
              <a:rPr lang="ru-RU" sz="4000" b="1" dirty="0" smtClean="0"/>
              <a:t>2 вариант</a:t>
            </a:r>
            <a:r>
              <a:rPr lang="ru-RU" sz="4000" dirty="0" smtClean="0"/>
              <a:t> </a:t>
            </a:r>
            <a:r>
              <a:rPr lang="ru-RU" sz="4000" dirty="0"/>
              <a:t>– озеро серебряное.</a:t>
            </a:r>
          </a:p>
        </p:txBody>
      </p:sp>
    </p:spTree>
    <p:extLst>
      <p:ext uri="{BB962C8B-B14F-4D97-AF65-F5344CB8AC3E}">
        <p14:creationId xmlns:p14="http://schemas.microsoft.com/office/powerpoint/2010/main" val="302880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Запишите, объясните орфограммы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14271292" cy="306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Настоящая весна приходит с середины марта.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 С крыш(?) </a:t>
            </a:r>
            <a:r>
              <a:rPr lang="ru-RU" sz="2800" b="1" dirty="0" err="1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св</a:t>
            </a: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…</a:t>
            </a:r>
            <a:r>
              <a:rPr lang="ru-RU" sz="2800" b="1" dirty="0" err="1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сают</a:t>
            </a: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 длин… сосульки.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Радо…но чирикают под </a:t>
            </a:r>
            <a:r>
              <a:rPr lang="ru-RU" sz="2800" b="1" dirty="0" err="1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ярк</a:t>
            </a: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… солнцем воробьи.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 На лесных тропинках снег теперь колюч(?).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Скоро покажутся на весен… проталинах первые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 гости: грачи, жаворонки. Придет апрель</a:t>
            </a:r>
            <a:r>
              <a:rPr lang="ru-RU" sz="2800" dirty="0" smtClean="0">
                <a:solidFill>
                  <a:srgbClr val="555555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649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2132856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dirty="0"/>
              <a:t>	</a:t>
            </a:r>
            <a:r>
              <a:rPr lang="ru-RU" sz="2800" dirty="0"/>
              <a:t>Записать словосочетания, определить, какие из них </a:t>
            </a:r>
            <a:r>
              <a:rPr lang="ru-RU" sz="2800" dirty="0" smtClean="0"/>
              <a:t>отражают </a:t>
            </a:r>
            <a:r>
              <a:rPr lang="ru-RU" sz="2800" dirty="0"/>
              <a:t>внешний вид человека, какие — его внутреннее состояние, черты характера.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1" y="2492896"/>
            <a:ext cx="80518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/>
              <a:t>Глаза (карие, задумчивые), </a:t>
            </a:r>
            <a:endParaRPr lang="ru-RU" sz="3600" b="1" i="1" dirty="0" smtClean="0"/>
          </a:p>
          <a:p>
            <a:r>
              <a:rPr lang="ru-RU" sz="3600" b="1" i="1" dirty="0" smtClean="0"/>
              <a:t>лицо </a:t>
            </a:r>
            <a:r>
              <a:rPr lang="ru-RU" sz="3600" b="1" i="1" dirty="0"/>
              <a:t>(доброе, круглое), </a:t>
            </a:r>
            <a:endParaRPr lang="ru-RU" sz="3600" b="1" i="1" dirty="0" smtClean="0"/>
          </a:p>
          <a:p>
            <a:r>
              <a:rPr lang="ru-RU" sz="3600" b="1" i="1" dirty="0" smtClean="0"/>
              <a:t>девочка </a:t>
            </a:r>
            <a:r>
              <a:rPr lang="ru-RU" sz="3600" b="1" i="1" dirty="0"/>
              <a:t>(акку­ратная, высокая</a:t>
            </a:r>
            <a:r>
              <a:rPr lang="ru-RU" sz="3600" b="1" i="1" dirty="0" smtClean="0"/>
              <a:t>),</a:t>
            </a:r>
          </a:p>
          <a:p>
            <a:r>
              <a:rPr lang="ru-RU" sz="3600" b="1" i="1" dirty="0" smtClean="0"/>
              <a:t> </a:t>
            </a:r>
            <a:r>
              <a:rPr lang="ru-RU" sz="3600" b="1" i="1" dirty="0"/>
              <a:t>мальчик (стройный, заботливый</a:t>
            </a:r>
            <a:r>
              <a:rPr lang="ru-RU" sz="3600" b="1" i="1" dirty="0" smtClean="0"/>
              <a:t>).</a:t>
            </a:r>
          </a:p>
          <a:p>
            <a:endParaRPr lang="ru-RU" sz="3600" b="1" i="1" dirty="0"/>
          </a:p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Разберите по составу слова</a:t>
            </a:r>
          </a:p>
          <a:p>
            <a:r>
              <a:rPr lang="ru-RU" sz="3600" b="1" i="1" dirty="0" smtClean="0"/>
              <a:t>Задумчивые и заботливые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7877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dirty="0">
                <a:effectLst/>
              </a:rPr>
              <a:t>Подобрать синонимы к прилагательным.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916832"/>
            <a:ext cx="52998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Застенчивый </a:t>
            </a:r>
            <a:r>
              <a:rPr lang="ru-RU" sz="3600" b="1" i="1" dirty="0" smtClean="0"/>
              <a:t>мальчик</a:t>
            </a:r>
          </a:p>
          <a:p>
            <a:r>
              <a:rPr lang="ru-RU" sz="3600" b="1" i="1" dirty="0" smtClean="0"/>
              <a:t>энергич­ный </a:t>
            </a:r>
            <a:r>
              <a:rPr lang="ru-RU" sz="3600" b="1" i="1" dirty="0"/>
              <a:t>человек </a:t>
            </a:r>
            <a:endParaRPr lang="ru-RU" sz="3600" b="1" i="1" dirty="0" smtClean="0"/>
          </a:p>
          <a:p>
            <a:r>
              <a:rPr lang="ru-RU" sz="3600" b="1" i="1" dirty="0" smtClean="0"/>
              <a:t> </a:t>
            </a:r>
            <a:r>
              <a:rPr lang="ru-RU" sz="3600" b="1" i="1" dirty="0"/>
              <a:t>обаятельная девочка </a:t>
            </a:r>
            <a:endParaRPr lang="ru-RU" sz="3600" b="1" i="1" dirty="0" smtClean="0"/>
          </a:p>
          <a:p>
            <a:r>
              <a:rPr lang="ru-RU" sz="3600" b="1" i="1" dirty="0" smtClean="0"/>
              <a:t>верный </a:t>
            </a:r>
            <a:r>
              <a:rPr lang="ru-RU" sz="3600" b="1" i="1" dirty="0"/>
              <a:t>друг </a:t>
            </a:r>
            <a:endParaRPr lang="ru-RU" sz="3600" b="1" i="1" dirty="0" smtClean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6327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464265"/>
            <a:ext cx="5059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Упражнение 576 (устно)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Упражнение 574 (письменно)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56520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</TotalTime>
  <Words>187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Имя прилагательное как часть речи</vt:lpstr>
      <vt:lpstr>Прочитайте</vt:lpstr>
      <vt:lpstr>Презентация PowerPoint</vt:lpstr>
      <vt:lpstr>Просклоняем словосочетания:</vt:lpstr>
      <vt:lpstr>Запишите, объясните орфограммы</vt:lpstr>
      <vt:lpstr> Записать словосочетания, определить, какие из них отражают внешний вид человека, какие — его внутреннее состояние, черты характера.</vt:lpstr>
      <vt:lpstr>Подобрать синонимы к прилагательным.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Skai</dc:creator>
  <cp:lastModifiedBy>Skai</cp:lastModifiedBy>
  <cp:revision>7</cp:revision>
  <dcterms:created xsi:type="dcterms:W3CDTF">2014-03-04T14:58:03Z</dcterms:created>
  <dcterms:modified xsi:type="dcterms:W3CDTF">2014-06-08T16:17:43Z</dcterms:modified>
</cp:coreProperties>
</file>