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68" r:id="rId3"/>
    <p:sldMasterId id="2147483780" r:id="rId4"/>
    <p:sldMasterId id="2147483804" r:id="rId5"/>
    <p:sldMasterId id="2147483816" r:id="rId6"/>
    <p:sldMasterId id="2147483828" r:id="rId7"/>
    <p:sldMasterId id="2147483840" r:id="rId8"/>
  </p:sldMasterIdLst>
  <p:sldIdLst>
    <p:sldId id="256" r:id="rId9"/>
    <p:sldId id="257" r:id="rId10"/>
    <p:sldId id="273" r:id="rId11"/>
    <p:sldId id="271" r:id="rId12"/>
    <p:sldId id="269" r:id="rId13"/>
    <p:sldId id="258" r:id="rId14"/>
    <p:sldId id="266" r:id="rId15"/>
    <p:sldId id="259" r:id="rId16"/>
    <p:sldId id="261" r:id="rId17"/>
    <p:sldId id="262" r:id="rId18"/>
    <p:sldId id="267" r:id="rId19"/>
    <p:sldId id="263" r:id="rId20"/>
    <p:sldId id="264" r:id="rId21"/>
    <p:sldId id="272" r:id="rId22"/>
    <p:sldId id="26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CCE29-B18D-44DE-974F-AA82FBB5F7B6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AC0D02-9D1F-4E60-80C6-BFF197840B10}">
      <dgm:prSet phldrT="[Текст]"/>
      <dgm:spPr/>
      <dgm:t>
        <a:bodyPr/>
        <a:lstStyle/>
        <a:p>
          <a:r>
            <a:rPr lang="ru-RU" b="1" dirty="0" err="1" smtClean="0"/>
            <a:t>ланг</a:t>
          </a:r>
          <a:endParaRPr lang="ru-RU" b="1" dirty="0"/>
        </a:p>
      </dgm:t>
    </dgm:pt>
    <dgm:pt modelId="{93D88B1F-ED9E-44C4-8712-5AAF41B498FD}" type="parTrans" cxnId="{5540B700-FEA8-43A0-B06C-CAB0DDBA3ACD}">
      <dgm:prSet/>
      <dgm:spPr/>
      <dgm:t>
        <a:bodyPr/>
        <a:lstStyle/>
        <a:p>
          <a:endParaRPr lang="ru-RU" b="1"/>
        </a:p>
      </dgm:t>
    </dgm:pt>
    <dgm:pt modelId="{8668ABE4-7A1C-43B5-B39A-16504B3BC0A5}" type="sibTrans" cxnId="{5540B700-FEA8-43A0-B06C-CAB0DDBA3ACD}">
      <dgm:prSet/>
      <dgm:spPr/>
      <dgm:t>
        <a:bodyPr/>
        <a:lstStyle/>
        <a:p>
          <a:endParaRPr lang="ru-RU" b="1"/>
        </a:p>
      </dgm:t>
    </dgm:pt>
    <dgm:pt modelId="{0A7792E2-E22C-4301-BFA5-FA6CFB38E263}">
      <dgm:prSet phldrT="[Текст]"/>
      <dgm:spPr/>
      <dgm:t>
        <a:bodyPr/>
        <a:lstStyle/>
        <a:p>
          <a:r>
            <a:rPr lang="ru-RU" b="1" dirty="0" smtClean="0"/>
            <a:t>парк</a:t>
          </a:r>
          <a:endParaRPr lang="ru-RU" b="1" dirty="0"/>
        </a:p>
      </dgm:t>
    </dgm:pt>
    <dgm:pt modelId="{75CA1D5F-BD05-498E-BF45-7FA58E020568}" type="parTrans" cxnId="{F1EADE18-0F68-4469-9C68-A47C8127EAFC}">
      <dgm:prSet/>
      <dgm:spPr/>
      <dgm:t>
        <a:bodyPr/>
        <a:lstStyle/>
        <a:p>
          <a:endParaRPr lang="ru-RU" b="1"/>
        </a:p>
      </dgm:t>
    </dgm:pt>
    <dgm:pt modelId="{10ECD366-C72F-45DF-9808-17238672BDEF}" type="sibTrans" cxnId="{F1EADE18-0F68-4469-9C68-A47C8127EAFC}">
      <dgm:prSet/>
      <dgm:spPr/>
      <dgm:t>
        <a:bodyPr/>
        <a:lstStyle/>
        <a:p>
          <a:endParaRPr lang="ru-RU" b="1"/>
        </a:p>
      </dgm:t>
    </dgm:pt>
    <dgm:pt modelId="{D3BBD4EC-7013-4E80-AE86-0FE8BF8C8BAD}">
      <dgm:prSet phldrT="[Текст]"/>
      <dgm:spPr/>
      <dgm:t>
        <a:bodyPr/>
        <a:lstStyle/>
        <a:p>
          <a:r>
            <a:rPr lang="ru-RU" b="1" dirty="0" smtClean="0"/>
            <a:t>рель</a:t>
          </a:r>
          <a:endParaRPr lang="ru-RU" b="1" dirty="0"/>
        </a:p>
      </dgm:t>
    </dgm:pt>
    <dgm:pt modelId="{4650A4BE-B1F8-4BB2-99A6-9BB08AC34FA7}" type="parTrans" cxnId="{ECBFB424-9946-43C2-93B5-5A7E92F07984}">
      <dgm:prSet/>
      <dgm:spPr/>
      <dgm:t>
        <a:bodyPr/>
        <a:lstStyle/>
        <a:p>
          <a:endParaRPr lang="ru-RU" b="1"/>
        </a:p>
      </dgm:t>
    </dgm:pt>
    <dgm:pt modelId="{84DC8C7D-09E6-4AE9-8B73-CCD73F20BE8D}" type="sibTrans" cxnId="{ECBFB424-9946-43C2-93B5-5A7E92F07984}">
      <dgm:prSet/>
      <dgm:spPr/>
      <dgm:t>
        <a:bodyPr/>
        <a:lstStyle/>
        <a:p>
          <a:endParaRPr lang="ru-RU" b="1"/>
        </a:p>
      </dgm:t>
    </dgm:pt>
    <dgm:pt modelId="{220AE73F-432D-43F3-B9C0-B392B9E1C3F4}">
      <dgm:prSet phldrT="[Текст]"/>
      <dgm:spPr/>
      <dgm:t>
        <a:bodyPr/>
        <a:lstStyle/>
        <a:p>
          <a:endParaRPr lang="ru-RU" b="1" dirty="0"/>
        </a:p>
      </dgm:t>
    </dgm:pt>
    <dgm:pt modelId="{8DB43BB1-A6D4-4FB5-929E-4008403BA4B3}" type="parTrans" cxnId="{785F6893-F5F1-42B2-96B9-CDA12EABCB3B}">
      <dgm:prSet/>
      <dgm:spPr/>
      <dgm:t>
        <a:bodyPr/>
        <a:lstStyle/>
        <a:p>
          <a:endParaRPr lang="ru-RU" b="1"/>
        </a:p>
      </dgm:t>
    </dgm:pt>
    <dgm:pt modelId="{4CC67D66-1905-4CA9-8F4F-7CF7597BE894}" type="sibTrans" cxnId="{785F6893-F5F1-42B2-96B9-CDA12EABCB3B}">
      <dgm:prSet/>
      <dgm:spPr/>
      <dgm:t>
        <a:bodyPr/>
        <a:lstStyle/>
        <a:p>
          <a:endParaRPr lang="ru-RU" b="1"/>
        </a:p>
      </dgm:t>
    </dgm:pt>
    <dgm:pt modelId="{DFC8D0F3-009C-4E9B-8073-BC5E6857F17D}">
      <dgm:prSet phldrT="[Текст]"/>
      <dgm:spPr/>
      <dgm:t>
        <a:bodyPr/>
        <a:lstStyle/>
        <a:p>
          <a:r>
            <a:rPr lang="ru-RU" b="1" dirty="0" smtClean="0"/>
            <a:t>марин</a:t>
          </a:r>
          <a:endParaRPr lang="ru-RU" b="1" dirty="0"/>
        </a:p>
      </dgm:t>
    </dgm:pt>
    <dgm:pt modelId="{121FB5F8-2C44-4FC1-86B8-11F72BD3657E}" type="parTrans" cxnId="{80B7747B-F5BF-4AD2-8354-5A64C70B4B0A}">
      <dgm:prSet/>
      <dgm:spPr/>
      <dgm:t>
        <a:bodyPr/>
        <a:lstStyle/>
        <a:p>
          <a:endParaRPr lang="ru-RU" b="1"/>
        </a:p>
      </dgm:t>
    </dgm:pt>
    <dgm:pt modelId="{571EDE56-1E3E-4D7E-A70B-2C6759CD4F53}" type="sibTrans" cxnId="{80B7747B-F5BF-4AD2-8354-5A64C70B4B0A}">
      <dgm:prSet/>
      <dgm:spPr/>
      <dgm:t>
        <a:bodyPr/>
        <a:lstStyle/>
        <a:p>
          <a:endParaRPr lang="ru-RU" b="1"/>
        </a:p>
      </dgm:t>
    </dgm:pt>
    <dgm:pt modelId="{10C6AF4C-C2C5-49EF-AD0E-3D30C1339C04}">
      <dgm:prSet phldrT="[Текст]"/>
      <dgm:spPr/>
      <dgm:t>
        <a:bodyPr/>
        <a:lstStyle/>
        <a:p>
          <a:r>
            <a:rPr lang="ru-RU" b="1" dirty="0" smtClean="0"/>
            <a:t>тория</a:t>
          </a:r>
          <a:endParaRPr lang="ru-RU" b="1" dirty="0"/>
        </a:p>
      </dgm:t>
    </dgm:pt>
    <dgm:pt modelId="{4FC991AF-CCCE-46D4-9444-AFA25D004263}" type="parTrans" cxnId="{7B9B1360-C1EF-4741-AC9D-30C9A01FFCC8}">
      <dgm:prSet/>
      <dgm:spPr/>
      <dgm:t>
        <a:bodyPr/>
        <a:lstStyle/>
        <a:p>
          <a:endParaRPr lang="ru-RU" b="1"/>
        </a:p>
      </dgm:t>
    </dgm:pt>
    <dgm:pt modelId="{CE7F8989-6918-44C7-9648-6FD3C49EFEFE}" type="sibTrans" cxnId="{7B9B1360-C1EF-4741-AC9D-30C9A01FFCC8}">
      <dgm:prSet/>
      <dgm:spPr/>
      <dgm:t>
        <a:bodyPr/>
        <a:lstStyle/>
        <a:p>
          <a:endParaRPr lang="ru-RU" b="1"/>
        </a:p>
      </dgm:t>
    </dgm:pt>
    <dgm:pt modelId="{0C0E099A-DB3E-4443-B5A5-5F9DCF876185}">
      <dgm:prSet phldrT="[Текст]"/>
      <dgm:spPr/>
      <dgm:t>
        <a:bodyPr/>
        <a:lstStyle/>
        <a:p>
          <a:r>
            <a:rPr lang="ru-RU" b="1" dirty="0" err="1" smtClean="0"/>
            <a:t>лангист</a:t>
          </a:r>
          <a:endParaRPr lang="ru-RU" b="1" dirty="0"/>
        </a:p>
      </dgm:t>
    </dgm:pt>
    <dgm:pt modelId="{D18F0A03-DC93-4417-9E21-062BB0AB7497}" type="parTrans" cxnId="{0E939DF4-E740-4CF5-BDDC-461E6A02A3A4}">
      <dgm:prSet/>
      <dgm:spPr/>
      <dgm:t>
        <a:bodyPr/>
        <a:lstStyle/>
        <a:p>
          <a:endParaRPr lang="ru-RU" b="1"/>
        </a:p>
      </dgm:t>
    </dgm:pt>
    <dgm:pt modelId="{6A1D4D23-D6F6-4ACD-8C7F-6BCA3649B3C3}" type="sibTrans" cxnId="{0E939DF4-E740-4CF5-BDDC-461E6A02A3A4}">
      <dgm:prSet/>
      <dgm:spPr/>
      <dgm:t>
        <a:bodyPr/>
        <a:lstStyle/>
        <a:p>
          <a:endParaRPr lang="ru-RU" b="1"/>
        </a:p>
      </dgm:t>
    </dgm:pt>
    <dgm:pt modelId="{A399A992-3EA4-40F3-A44E-233C2EF41E25}" type="pres">
      <dgm:prSet presAssocID="{666CCE29-B18D-44DE-974F-AA82FBB5F7B6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376CCC-EAE2-4B75-9E5C-1B81CB4E2857}" type="pres">
      <dgm:prSet presAssocID="{666CCE29-B18D-44DE-974F-AA82FBB5F7B6}" presName="cycle" presStyleCnt="0"/>
      <dgm:spPr/>
    </dgm:pt>
    <dgm:pt modelId="{5D2DAB96-D27D-40DD-A817-D25CFD6DB441}" type="pres">
      <dgm:prSet presAssocID="{666CCE29-B18D-44DE-974F-AA82FBB5F7B6}" presName="centerShape" presStyleCnt="0"/>
      <dgm:spPr/>
    </dgm:pt>
    <dgm:pt modelId="{AA6BDB22-56F7-4394-8877-B614C7FF0C45}" type="pres">
      <dgm:prSet presAssocID="{666CCE29-B18D-44DE-974F-AA82FBB5F7B6}" presName="connSite" presStyleLbl="node1" presStyleIdx="0" presStyleCnt="7"/>
      <dgm:spPr/>
    </dgm:pt>
    <dgm:pt modelId="{5DB30006-FCA0-4F01-B3CE-D7F56D3F9404}" type="pres">
      <dgm:prSet presAssocID="{666CCE29-B18D-44DE-974F-AA82FBB5F7B6}" presName="visible" presStyleLbl="node1" presStyleIdx="0" presStyleCnt="7"/>
      <dgm:spPr/>
    </dgm:pt>
    <dgm:pt modelId="{FE890F3C-6D2E-4153-BC07-C9F1CA3AF039}" type="pres">
      <dgm:prSet presAssocID="{93D88B1F-ED9E-44C4-8712-5AAF41B498FD}" presName="Name25" presStyleLbl="parChTrans1D1" presStyleIdx="0" presStyleCnt="6"/>
      <dgm:spPr/>
      <dgm:t>
        <a:bodyPr/>
        <a:lstStyle/>
        <a:p>
          <a:endParaRPr lang="ru-RU"/>
        </a:p>
      </dgm:t>
    </dgm:pt>
    <dgm:pt modelId="{3203238C-9C4B-4C08-B047-ECB8FCDCA0A9}" type="pres">
      <dgm:prSet presAssocID="{12AC0D02-9D1F-4E60-80C6-BFF197840B10}" presName="node" presStyleCnt="0"/>
      <dgm:spPr/>
    </dgm:pt>
    <dgm:pt modelId="{051AFBE6-1457-48B8-92AB-93F0CA02862D}" type="pres">
      <dgm:prSet presAssocID="{12AC0D02-9D1F-4E60-80C6-BFF197840B10}" presName="parentNode" presStyleLbl="node1" presStyleIdx="1" presStyleCnt="7" custLinFactNeighborX="5115" custLinFactNeighborY="-3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92622-CBC3-4C9F-AE67-DCCD56A3B96D}" type="pres">
      <dgm:prSet presAssocID="{12AC0D02-9D1F-4E60-80C6-BFF197840B10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1828A-3077-4B8D-9550-2833243EB64C}" type="pres">
      <dgm:prSet presAssocID="{75CA1D5F-BD05-498E-BF45-7FA58E020568}" presName="Name25" presStyleLbl="parChTrans1D1" presStyleIdx="1" presStyleCnt="6"/>
      <dgm:spPr/>
      <dgm:t>
        <a:bodyPr/>
        <a:lstStyle/>
        <a:p>
          <a:endParaRPr lang="ru-RU"/>
        </a:p>
      </dgm:t>
    </dgm:pt>
    <dgm:pt modelId="{BD145ADE-19E4-44A4-AA9D-79A6947F2548}" type="pres">
      <dgm:prSet presAssocID="{0A7792E2-E22C-4301-BFA5-FA6CFB38E263}" presName="node" presStyleCnt="0"/>
      <dgm:spPr/>
    </dgm:pt>
    <dgm:pt modelId="{AA3D43DA-FE23-4619-A391-A28E69526FBA}" type="pres">
      <dgm:prSet presAssocID="{0A7792E2-E22C-4301-BFA5-FA6CFB38E263}" presName="parentNode" presStyleLbl="node1" presStyleIdx="2" presStyleCnt="7" custLinFactNeighborX="-11643" custLinFactNeighborY="346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C062D-023E-4D20-8706-251D8F072EDB}" type="pres">
      <dgm:prSet presAssocID="{0A7792E2-E22C-4301-BFA5-FA6CFB38E263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F1983-77B8-4CFF-BBD0-64BE9DA4909D}" type="pres">
      <dgm:prSet presAssocID="{4650A4BE-B1F8-4BB2-99A6-9BB08AC34FA7}" presName="Name25" presStyleLbl="parChTrans1D1" presStyleIdx="2" presStyleCnt="6"/>
      <dgm:spPr/>
      <dgm:t>
        <a:bodyPr/>
        <a:lstStyle/>
        <a:p>
          <a:endParaRPr lang="ru-RU"/>
        </a:p>
      </dgm:t>
    </dgm:pt>
    <dgm:pt modelId="{5803B7D9-DFEF-47F6-9BCF-C58F359F2507}" type="pres">
      <dgm:prSet presAssocID="{D3BBD4EC-7013-4E80-AE86-0FE8BF8C8BAD}" presName="node" presStyleCnt="0"/>
      <dgm:spPr/>
    </dgm:pt>
    <dgm:pt modelId="{67FB4EE1-D51D-4CD3-89CB-DBD92F9EF24C}" type="pres">
      <dgm:prSet presAssocID="{D3BBD4EC-7013-4E80-AE86-0FE8BF8C8BAD}" presName="parentNode" presStyleLbl="node1" presStyleIdx="3" presStyleCnt="7" custLinFactNeighborX="28075" custLinFactNeighborY="45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E79EB-76FD-4B87-A98D-A82FBB209813}" type="pres">
      <dgm:prSet presAssocID="{D3BBD4EC-7013-4E80-AE86-0FE8BF8C8BAD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2AF05-D1FD-497F-B713-96E4457EF9D6}" type="pres">
      <dgm:prSet presAssocID="{121FB5F8-2C44-4FC1-86B8-11F72BD3657E}" presName="Name25" presStyleLbl="parChTrans1D1" presStyleIdx="3" presStyleCnt="6"/>
      <dgm:spPr/>
      <dgm:t>
        <a:bodyPr/>
        <a:lstStyle/>
        <a:p>
          <a:endParaRPr lang="ru-RU"/>
        </a:p>
      </dgm:t>
    </dgm:pt>
    <dgm:pt modelId="{7E4C75E2-8CD8-407E-BA6A-3B71BEC4D898}" type="pres">
      <dgm:prSet presAssocID="{DFC8D0F3-009C-4E9B-8073-BC5E6857F17D}" presName="node" presStyleCnt="0"/>
      <dgm:spPr/>
    </dgm:pt>
    <dgm:pt modelId="{515FAD13-7041-40F2-94AD-F83C8BAEF4C8}" type="pres">
      <dgm:prSet presAssocID="{DFC8D0F3-009C-4E9B-8073-BC5E6857F17D}" presName="parentNode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18126A-1BA2-49BC-9BC6-A67D20BF5E01}" type="pres">
      <dgm:prSet presAssocID="{DFC8D0F3-009C-4E9B-8073-BC5E6857F17D}" presName="childNode" presStyleLbl="revTx" presStyleIdx="0" presStyleCnt="1">
        <dgm:presLayoutVars>
          <dgm:bulletEnabled val="1"/>
        </dgm:presLayoutVars>
      </dgm:prSet>
      <dgm:spPr/>
    </dgm:pt>
    <dgm:pt modelId="{CF2D8664-3F8A-4CC4-9DFB-9C185FF12CBC}" type="pres">
      <dgm:prSet presAssocID="{4FC991AF-CCCE-46D4-9444-AFA25D004263}" presName="Name25" presStyleLbl="parChTrans1D1" presStyleIdx="4" presStyleCnt="6"/>
      <dgm:spPr/>
      <dgm:t>
        <a:bodyPr/>
        <a:lstStyle/>
        <a:p>
          <a:endParaRPr lang="ru-RU"/>
        </a:p>
      </dgm:t>
    </dgm:pt>
    <dgm:pt modelId="{67181B13-859C-4A9A-A7D9-8EAD44B7D38C}" type="pres">
      <dgm:prSet presAssocID="{10C6AF4C-C2C5-49EF-AD0E-3D30C1339C04}" presName="node" presStyleCnt="0"/>
      <dgm:spPr/>
    </dgm:pt>
    <dgm:pt modelId="{2B6E4B62-A97B-433A-BA7C-F771F16F8715}" type="pres">
      <dgm:prSet presAssocID="{10C6AF4C-C2C5-49EF-AD0E-3D30C1339C04}" presName="parentNode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EF148-BBF1-4EE2-80E3-5675B7B2F1D2}" type="pres">
      <dgm:prSet presAssocID="{10C6AF4C-C2C5-49EF-AD0E-3D30C1339C04}" presName="childNode" presStyleLbl="revTx" presStyleIdx="0" presStyleCnt="1">
        <dgm:presLayoutVars>
          <dgm:bulletEnabled val="1"/>
        </dgm:presLayoutVars>
      </dgm:prSet>
      <dgm:spPr/>
    </dgm:pt>
    <dgm:pt modelId="{93DCC88A-CC92-421C-8F54-5B1E3BD9BCE2}" type="pres">
      <dgm:prSet presAssocID="{D18F0A03-DC93-4417-9E21-062BB0AB7497}" presName="Name25" presStyleLbl="parChTrans1D1" presStyleIdx="5" presStyleCnt="6"/>
      <dgm:spPr/>
      <dgm:t>
        <a:bodyPr/>
        <a:lstStyle/>
        <a:p>
          <a:endParaRPr lang="ru-RU"/>
        </a:p>
      </dgm:t>
    </dgm:pt>
    <dgm:pt modelId="{A47CDA59-731F-4000-B7B6-83AE6182D99E}" type="pres">
      <dgm:prSet presAssocID="{0C0E099A-DB3E-4443-B5A5-5F9DCF876185}" presName="node" presStyleCnt="0"/>
      <dgm:spPr/>
    </dgm:pt>
    <dgm:pt modelId="{5757D97D-99B2-407C-90BA-8F3CC3BE8009}" type="pres">
      <dgm:prSet presAssocID="{0C0E099A-DB3E-4443-B5A5-5F9DCF876185}" presName="parentNode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A5AEA-DAC3-4223-8122-3E93D0DF8D6D}" type="pres">
      <dgm:prSet presAssocID="{0C0E099A-DB3E-4443-B5A5-5F9DCF876185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785F6893-F5F1-42B2-96B9-CDA12EABCB3B}" srcId="{D3BBD4EC-7013-4E80-AE86-0FE8BF8C8BAD}" destId="{220AE73F-432D-43F3-B9C0-B392B9E1C3F4}" srcOrd="0" destOrd="0" parTransId="{8DB43BB1-A6D4-4FB5-929E-4008403BA4B3}" sibTransId="{4CC67D66-1905-4CA9-8F4F-7CF7597BE894}"/>
    <dgm:cxn modelId="{83F1B5A6-D2EB-4D76-815B-BE8AC822C224}" type="presOf" srcId="{121FB5F8-2C44-4FC1-86B8-11F72BD3657E}" destId="{7282AF05-D1FD-497F-B713-96E4457EF9D6}" srcOrd="0" destOrd="0" presId="urn:microsoft.com/office/officeart/2005/8/layout/radial2"/>
    <dgm:cxn modelId="{0E939DF4-E740-4CF5-BDDC-461E6A02A3A4}" srcId="{666CCE29-B18D-44DE-974F-AA82FBB5F7B6}" destId="{0C0E099A-DB3E-4443-B5A5-5F9DCF876185}" srcOrd="5" destOrd="0" parTransId="{D18F0A03-DC93-4417-9E21-062BB0AB7497}" sibTransId="{6A1D4D23-D6F6-4ACD-8C7F-6BCA3649B3C3}"/>
    <dgm:cxn modelId="{2A5FC2EE-B237-4E1D-B499-691682B4A8A6}" type="presOf" srcId="{75CA1D5F-BD05-498E-BF45-7FA58E020568}" destId="{CC31828A-3077-4B8D-9550-2833243EB64C}" srcOrd="0" destOrd="0" presId="urn:microsoft.com/office/officeart/2005/8/layout/radial2"/>
    <dgm:cxn modelId="{6F859107-E91F-4B58-88B0-F930AB651BEC}" type="presOf" srcId="{12AC0D02-9D1F-4E60-80C6-BFF197840B10}" destId="{051AFBE6-1457-48B8-92AB-93F0CA02862D}" srcOrd="0" destOrd="0" presId="urn:microsoft.com/office/officeart/2005/8/layout/radial2"/>
    <dgm:cxn modelId="{69AAEE53-6168-4268-830F-216E7AC367F0}" type="presOf" srcId="{10C6AF4C-C2C5-49EF-AD0E-3D30C1339C04}" destId="{2B6E4B62-A97B-433A-BA7C-F771F16F8715}" srcOrd="0" destOrd="0" presId="urn:microsoft.com/office/officeart/2005/8/layout/radial2"/>
    <dgm:cxn modelId="{80B7747B-F5BF-4AD2-8354-5A64C70B4B0A}" srcId="{666CCE29-B18D-44DE-974F-AA82FBB5F7B6}" destId="{DFC8D0F3-009C-4E9B-8073-BC5E6857F17D}" srcOrd="3" destOrd="0" parTransId="{121FB5F8-2C44-4FC1-86B8-11F72BD3657E}" sibTransId="{571EDE56-1E3E-4D7E-A70B-2C6759CD4F53}"/>
    <dgm:cxn modelId="{1A10C8E6-A8FA-4397-8EAD-96092021139B}" type="presOf" srcId="{93D88B1F-ED9E-44C4-8712-5AAF41B498FD}" destId="{FE890F3C-6D2E-4153-BC07-C9F1CA3AF039}" srcOrd="0" destOrd="0" presId="urn:microsoft.com/office/officeart/2005/8/layout/radial2"/>
    <dgm:cxn modelId="{45577870-6F0D-49BB-ADE9-8209BF0BFFF3}" type="presOf" srcId="{666CCE29-B18D-44DE-974F-AA82FBB5F7B6}" destId="{A399A992-3EA4-40F3-A44E-233C2EF41E25}" srcOrd="0" destOrd="0" presId="urn:microsoft.com/office/officeart/2005/8/layout/radial2"/>
    <dgm:cxn modelId="{81E5CA42-F570-4317-A68F-F3801DDD28C1}" type="presOf" srcId="{DFC8D0F3-009C-4E9B-8073-BC5E6857F17D}" destId="{515FAD13-7041-40F2-94AD-F83C8BAEF4C8}" srcOrd="0" destOrd="0" presId="urn:microsoft.com/office/officeart/2005/8/layout/radial2"/>
    <dgm:cxn modelId="{C68B35BA-8139-4183-A6D1-14DF51F85D70}" type="presOf" srcId="{D3BBD4EC-7013-4E80-AE86-0FE8BF8C8BAD}" destId="{67FB4EE1-D51D-4CD3-89CB-DBD92F9EF24C}" srcOrd="0" destOrd="0" presId="urn:microsoft.com/office/officeart/2005/8/layout/radial2"/>
    <dgm:cxn modelId="{ECBFB424-9946-43C2-93B5-5A7E92F07984}" srcId="{666CCE29-B18D-44DE-974F-AA82FBB5F7B6}" destId="{D3BBD4EC-7013-4E80-AE86-0FE8BF8C8BAD}" srcOrd="2" destOrd="0" parTransId="{4650A4BE-B1F8-4BB2-99A6-9BB08AC34FA7}" sibTransId="{84DC8C7D-09E6-4AE9-8B73-CCD73F20BE8D}"/>
    <dgm:cxn modelId="{F170AD00-FC50-49E6-B082-6F3C5163AB86}" type="presOf" srcId="{0C0E099A-DB3E-4443-B5A5-5F9DCF876185}" destId="{5757D97D-99B2-407C-90BA-8F3CC3BE8009}" srcOrd="0" destOrd="0" presId="urn:microsoft.com/office/officeart/2005/8/layout/radial2"/>
    <dgm:cxn modelId="{F1EADE18-0F68-4469-9C68-A47C8127EAFC}" srcId="{666CCE29-B18D-44DE-974F-AA82FBB5F7B6}" destId="{0A7792E2-E22C-4301-BFA5-FA6CFB38E263}" srcOrd="1" destOrd="0" parTransId="{75CA1D5F-BD05-498E-BF45-7FA58E020568}" sibTransId="{10ECD366-C72F-45DF-9808-17238672BDEF}"/>
    <dgm:cxn modelId="{91E6834F-0ADB-4CDE-B122-1C159A38948F}" type="presOf" srcId="{220AE73F-432D-43F3-B9C0-B392B9E1C3F4}" destId="{5EBE79EB-76FD-4B87-A98D-A82FBB209813}" srcOrd="0" destOrd="0" presId="urn:microsoft.com/office/officeart/2005/8/layout/radial2"/>
    <dgm:cxn modelId="{A00E6C4D-B09A-4A5A-8268-C700E363193D}" type="presOf" srcId="{4650A4BE-B1F8-4BB2-99A6-9BB08AC34FA7}" destId="{8E9F1983-77B8-4CFF-BBD0-64BE9DA4909D}" srcOrd="0" destOrd="0" presId="urn:microsoft.com/office/officeart/2005/8/layout/radial2"/>
    <dgm:cxn modelId="{E6C35FE3-4656-47A1-BE28-8C530A74D0F7}" type="presOf" srcId="{D18F0A03-DC93-4417-9E21-062BB0AB7497}" destId="{93DCC88A-CC92-421C-8F54-5B1E3BD9BCE2}" srcOrd="0" destOrd="0" presId="urn:microsoft.com/office/officeart/2005/8/layout/radial2"/>
    <dgm:cxn modelId="{01700F59-8EE1-4895-9284-708350DBBED6}" type="presOf" srcId="{4FC991AF-CCCE-46D4-9444-AFA25D004263}" destId="{CF2D8664-3F8A-4CC4-9DFB-9C185FF12CBC}" srcOrd="0" destOrd="0" presId="urn:microsoft.com/office/officeart/2005/8/layout/radial2"/>
    <dgm:cxn modelId="{7B9B1360-C1EF-4741-AC9D-30C9A01FFCC8}" srcId="{666CCE29-B18D-44DE-974F-AA82FBB5F7B6}" destId="{10C6AF4C-C2C5-49EF-AD0E-3D30C1339C04}" srcOrd="4" destOrd="0" parTransId="{4FC991AF-CCCE-46D4-9444-AFA25D004263}" sibTransId="{CE7F8989-6918-44C7-9648-6FD3C49EFEFE}"/>
    <dgm:cxn modelId="{DF904617-DD8E-4CC0-8FF4-ECC5BA2DDA5B}" type="presOf" srcId="{0A7792E2-E22C-4301-BFA5-FA6CFB38E263}" destId="{AA3D43DA-FE23-4619-A391-A28E69526FBA}" srcOrd="0" destOrd="0" presId="urn:microsoft.com/office/officeart/2005/8/layout/radial2"/>
    <dgm:cxn modelId="{5540B700-FEA8-43A0-B06C-CAB0DDBA3ACD}" srcId="{666CCE29-B18D-44DE-974F-AA82FBB5F7B6}" destId="{12AC0D02-9D1F-4E60-80C6-BFF197840B10}" srcOrd="0" destOrd="0" parTransId="{93D88B1F-ED9E-44C4-8712-5AAF41B498FD}" sibTransId="{8668ABE4-7A1C-43B5-B39A-16504B3BC0A5}"/>
    <dgm:cxn modelId="{3EA8B70C-D376-4AA3-B4EE-9878A28D555C}" type="presParOf" srcId="{A399A992-3EA4-40F3-A44E-233C2EF41E25}" destId="{D6376CCC-EAE2-4B75-9E5C-1B81CB4E2857}" srcOrd="0" destOrd="0" presId="urn:microsoft.com/office/officeart/2005/8/layout/radial2"/>
    <dgm:cxn modelId="{FB44F119-D97A-4677-94E3-5AD4EE10A9C3}" type="presParOf" srcId="{D6376CCC-EAE2-4B75-9E5C-1B81CB4E2857}" destId="{5D2DAB96-D27D-40DD-A817-D25CFD6DB441}" srcOrd="0" destOrd="0" presId="urn:microsoft.com/office/officeart/2005/8/layout/radial2"/>
    <dgm:cxn modelId="{35800AAA-B7FC-47CE-8FB9-ADE5F08FA647}" type="presParOf" srcId="{5D2DAB96-D27D-40DD-A817-D25CFD6DB441}" destId="{AA6BDB22-56F7-4394-8877-B614C7FF0C45}" srcOrd="0" destOrd="0" presId="urn:microsoft.com/office/officeart/2005/8/layout/radial2"/>
    <dgm:cxn modelId="{76F02FD6-50B3-4190-80D8-F8B2EE494C40}" type="presParOf" srcId="{5D2DAB96-D27D-40DD-A817-D25CFD6DB441}" destId="{5DB30006-FCA0-4F01-B3CE-D7F56D3F9404}" srcOrd="1" destOrd="0" presId="urn:microsoft.com/office/officeart/2005/8/layout/radial2"/>
    <dgm:cxn modelId="{335656B0-7B33-4680-B76D-3474200FCBD8}" type="presParOf" srcId="{D6376CCC-EAE2-4B75-9E5C-1B81CB4E2857}" destId="{FE890F3C-6D2E-4153-BC07-C9F1CA3AF039}" srcOrd="1" destOrd="0" presId="urn:microsoft.com/office/officeart/2005/8/layout/radial2"/>
    <dgm:cxn modelId="{DB577AA3-CBD6-4C9C-8668-19B91D99BEA6}" type="presParOf" srcId="{D6376CCC-EAE2-4B75-9E5C-1B81CB4E2857}" destId="{3203238C-9C4B-4C08-B047-ECB8FCDCA0A9}" srcOrd="2" destOrd="0" presId="urn:microsoft.com/office/officeart/2005/8/layout/radial2"/>
    <dgm:cxn modelId="{244E149B-D9C3-48D6-A6E8-396489AACF76}" type="presParOf" srcId="{3203238C-9C4B-4C08-B047-ECB8FCDCA0A9}" destId="{051AFBE6-1457-48B8-92AB-93F0CA02862D}" srcOrd="0" destOrd="0" presId="urn:microsoft.com/office/officeart/2005/8/layout/radial2"/>
    <dgm:cxn modelId="{316BDA9C-8FE2-41DD-87F9-B71B6830CD12}" type="presParOf" srcId="{3203238C-9C4B-4C08-B047-ECB8FCDCA0A9}" destId="{1A092622-CBC3-4C9F-AE67-DCCD56A3B96D}" srcOrd="1" destOrd="0" presId="urn:microsoft.com/office/officeart/2005/8/layout/radial2"/>
    <dgm:cxn modelId="{76801021-7815-4947-B00B-13002E11C92C}" type="presParOf" srcId="{D6376CCC-EAE2-4B75-9E5C-1B81CB4E2857}" destId="{CC31828A-3077-4B8D-9550-2833243EB64C}" srcOrd="3" destOrd="0" presId="urn:microsoft.com/office/officeart/2005/8/layout/radial2"/>
    <dgm:cxn modelId="{DC6A0FE7-5DF6-4AA3-BB1E-F91B0146443B}" type="presParOf" srcId="{D6376CCC-EAE2-4B75-9E5C-1B81CB4E2857}" destId="{BD145ADE-19E4-44A4-AA9D-79A6947F2548}" srcOrd="4" destOrd="0" presId="urn:microsoft.com/office/officeart/2005/8/layout/radial2"/>
    <dgm:cxn modelId="{9FD2821B-38C2-45F7-9505-372291026034}" type="presParOf" srcId="{BD145ADE-19E4-44A4-AA9D-79A6947F2548}" destId="{AA3D43DA-FE23-4619-A391-A28E69526FBA}" srcOrd="0" destOrd="0" presId="urn:microsoft.com/office/officeart/2005/8/layout/radial2"/>
    <dgm:cxn modelId="{5D3E7CC9-EE04-4E1C-BD25-86DE762F4900}" type="presParOf" srcId="{BD145ADE-19E4-44A4-AA9D-79A6947F2548}" destId="{154C062D-023E-4D20-8706-251D8F072EDB}" srcOrd="1" destOrd="0" presId="urn:microsoft.com/office/officeart/2005/8/layout/radial2"/>
    <dgm:cxn modelId="{8EBA4919-F4E9-4D56-BE68-DE55487EF142}" type="presParOf" srcId="{D6376CCC-EAE2-4B75-9E5C-1B81CB4E2857}" destId="{8E9F1983-77B8-4CFF-BBD0-64BE9DA4909D}" srcOrd="5" destOrd="0" presId="urn:microsoft.com/office/officeart/2005/8/layout/radial2"/>
    <dgm:cxn modelId="{5CF86075-3CF6-424C-9FB0-899A842CC12D}" type="presParOf" srcId="{D6376CCC-EAE2-4B75-9E5C-1B81CB4E2857}" destId="{5803B7D9-DFEF-47F6-9BCF-C58F359F2507}" srcOrd="6" destOrd="0" presId="urn:microsoft.com/office/officeart/2005/8/layout/radial2"/>
    <dgm:cxn modelId="{F387C18A-EB9E-4D29-83A8-2F721541D201}" type="presParOf" srcId="{5803B7D9-DFEF-47F6-9BCF-C58F359F2507}" destId="{67FB4EE1-D51D-4CD3-89CB-DBD92F9EF24C}" srcOrd="0" destOrd="0" presId="urn:microsoft.com/office/officeart/2005/8/layout/radial2"/>
    <dgm:cxn modelId="{BE1F0BF5-DF0C-4834-A87B-2672A0769A93}" type="presParOf" srcId="{5803B7D9-DFEF-47F6-9BCF-C58F359F2507}" destId="{5EBE79EB-76FD-4B87-A98D-A82FBB209813}" srcOrd="1" destOrd="0" presId="urn:microsoft.com/office/officeart/2005/8/layout/radial2"/>
    <dgm:cxn modelId="{36204E32-D717-46F0-84E4-58073FC1D38D}" type="presParOf" srcId="{D6376CCC-EAE2-4B75-9E5C-1B81CB4E2857}" destId="{7282AF05-D1FD-497F-B713-96E4457EF9D6}" srcOrd="7" destOrd="0" presId="urn:microsoft.com/office/officeart/2005/8/layout/radial2"/>
    <dgm:cxn modelId="{2A8D38AE-DFA3-4990-BEAC-E9B7705F1F10}" type="presParOf" srcId="{D6376CCC-EAE2-4B75-9E5C-1B81CB4E2857}" destId="{7E4C75E2-8CD8-407E-BA6A-3B71BEC4D898}" srcOrd="8" destOrd="0" presId="urn:microsoft.com/office/officeart/2005/8/layout/radial2"/>
    <dgm:cxn modelId="{8B8A1849-81B6-4A43-BEE2-3A0994521DA5}" type="presParOf" srcId="{7E4C75E2-8CD8-407E-BA6A-3B71BEC4D898}" destId="{515FAD13-7041-40F2-94AD-F83C8BAEF4C8}" srcOrd="0" destOrd="0" presId="urn:microsoft.com/office/officeart/2005/8/layout/radial2"/>
    <dgm:cxn modelId="{969B98E2-0B46-4498-A907-C091F55499EF}" type="presParOf" srcId="{7E4C75E2-8CD8-407E-BA6A-3B71BEC4D898}" destId="{6D18126A-1BA2-49BC-9BC6-A67D20BF5E01}" srcOrd="1" destOrd="0" presId="urn:microsoft.com/office/officeart/2005/8/layout/radial2"/>
    <dgm:cxn modelId="{64D2D19C-255B-4A19-9AAE-1EC69EA63A5D}" type="presParOf" srcId="{D6376CCC-EAE2-4B75-9E5C-1B81CB4E2857}" destId="{CF2D8664-3F8A-4CC4-9DFB-9C185FF12CBC}" srcOrd="9" destOrd="0" presId="urn:microsoft.com/office/officeart/2005/8/layout/radial2"/>
    <dgm:cxn modelId="{4A930156-39D1-4B7D-8333-046932736105}" type="presParOf" srcId="{D6376CCC-EAE2-4B75-9E5C-1B81CB4E2857}" destId="{67181B13-859C-4A9A-A7D9-8EAD44B7D38C}" srcOrd="10" destOrd="0" presId="urn:microsoft.com/office/officeart/2005/8/layout/radial2"/>
    <dgm:cxn modelId="{61F51E21-8E66-4AD3-8FE2-7FBCDF29DF43}" type="presParOf" srcId="{67181B13-859C-4A9A-A7D9-8EAD44B7D38C}" destId="{2B6E4B62-A97B-433A-BA7C-F771F16F8715}" srcOrd="0" destOrd="0" presId="urn:microsoft.com/office/officeart/2005/8/layout/radial2"/>
    <dgm:cxn modelId="{C1B48664-1CBD-4522-900B-2A6009EB6EBE}" type="presParOf" srcId="{67181B13-859C-4A9A-A7D9-8EAD44B7D38C}" destId="{040EF148-BBF1-4EE2-80E3-5675B7B2F1D2}" srcOrd="1" destOrd="0" presId="urn:microsoft.com/office/officeart/2005/8/layout/radial2"/>
    <dgm:cxn modelId="{8A194A86-F027-4DAA-AFFB-A0BF51BFF1CC}" type="presParOf" srcId="{D6376CCC-EAE2-4B75-9E5C-1B81CB4E2857}" destId="{93DCC88A-CC92-421C-8F54-5B1E3BD9BCE2}" srcOrd="11" destOrd="0" presId="urn:microsoft.com/office/officeart/2005/8/layout/radial2"/>
    <dgm:cxn modelId="{9FD0F52B-A082-4D88-98D9-23E3B2F51B6F}" type="presParOf" srcId="{D6376CCC-EAE2-4B75-9E5C-1B81CB4E2857}" destId="{A47CDA59-731F-4000-B7B6-83AE6182D99E}" srcOrd="12" destOrd="0" presId="urn:microsoft.com/office/officeart/2005/8/layout/radial2"/>
    <dgm:cxn modelId="{0D5DFC5B-9B6E-4387-8D28-B7828862511C}" type="presParOf" srcId="{A47CDA59-731F-4000-B7B6-83AE6182D99E}" destId="{5757D97D-99B2-407C-90BA-8F3CC3BE8009}" srcOrd="0" destOrd="0" presId="urn:microsoft.com/office/officeart/2005/8/layout/radial2"/>
    <dgm:cxn modelId="{BB48E509-CEFB-4925-91C2-A6435D3CDA0C}" type="presParOf" srcId="{A47CDA59-731F-4000-B7B6-83AE6182D99E}" destId="{334A5AEA-DAC3-4223-8122-3E93D0DF8D6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01CE1F-E38E-4BAA-A95D-684275377908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7CE9AB-E5C9-4B87-B512-5B1E2CFA0BC3}">
      <dgm:prSet phldrT="[Текст]"/>
      <dgm:spPr>
        <a:solidFill>
          <a:schemeClr val="tx1">
            <a:lumMod val="85000"/>
          </a:schemeClr>
        </a:solidFill>
      </dgm:spPr>
      <dgm:t>
        <a:bodyPr/>
        <a:lstStyle/>
        <a:p>
          <a:r>
            <a:rPr lang="ru-RU" dirty="0" smtClean="0"/>
            <a:t>Пес</a:t>
          </a:r>
          <a:endParaRPr lang="ru-RU" dirty="0"/>
        </a:p>
      </dgm:t>
    </dgm:pt>
    <dgm:pt modelId="{8C19701B-7879-4ED5-B5D6-D0E121AE185F}" type="parTrans" cxnId="{B479F44E-D086-4BA8-848C-1DC389AB65B0}">
      <dgm:prSet/>
      <dgm:spPr/>
      <dgm:t>
        <a:bodyPr/>
        <a:lstStyle/>
        <a:p>
          <a:endParaRPr lang="ru-RU"/>
        </a:p>
      </dgm:t>
    </dgm:pt>
    <dgm:pt modelId="{69023714-BD2C-4922-8653-EC2F6DD4D69C}" type="sibTrans" cxnId="{B479F44E-D086-4BA8-848C-1DC389AB65B0}">
      <dgm:prSet/>
      <dgm:spPr/>
      <dgm:t>
        <a:bodyPr/>
        <a:lstStyle/>
        <a:p>
          <a:endParaRPr lang="ru-RU"/>
        </a:p>
      </dgm:t>
    </dgm:pt>
    <dgm:pt modelId="{EF546421-B88E-48AF-AB01-E689FE6F4943}">
      <dgm:prSet phldrT="[Текст]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ru-RU" dirty="0" smtClean="0"/>
            <a:t>собака</a:t>
          </a:r>
          <a:endParaRPr lang="ru-RU" dirty="0"/>
        </a:p>
      </dgm:t>
    </dgm:pt>
    <dgm:pt modelId="{9CB9F4E6-0EE9-449B-A529-EA6CBE2463BC}" type="parTrans" cxnId="{2272B4D3-F059-4D6F-9BEE-0E1F1E737E43}">
      <dgm:prSet/>
      <dgm:spPr/>
      <dgm:t>
        <a:bodyPr/>
        <a:lstStyle/>
        <a:p>
          <a:endParaRPr lang="ru-RU"/>
        </a:p>
      </dgm:t>
    </dgm:pt>
    <dgm:pt modelId="{2B3E0857-918E-43FC-B52F-E0452F004767}" type="sibTrans" cxnId="{2272B4D3-F059-4D6F-9BEE-0E1F1E737E43}">
      <dgm:prSet/>
      <dgm:spPr/>
      <dgm:t>
        <a:bodyPr/>
        <a:lstStyle/>
        <a:p>
          <a:endParaRPr lang="ru-RU"/>
        </a:p>
      </dgm:t>
    </dgm:pt>
    <dgm:pt modelId="{65F7B6FB-C0C9-4F60-BBEA-0D2036489EA1}" type="pres">
      <dgm:prSet presAssocID="{E801CE1F-E38E-4BAA-A95D-6842753779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3ADA21-CFEE-4588-8B0A-1F1AC2D392B8}" type="pres">
      <dgm:prSet presAssocID="{3A7CE9AB-E5C9-4B87-B512-5B1E2CFA0BC3}" presName="arrow" presStyleLbl="node1" presStyleIdx="0" presStyleCnt="2" custRadScaleRad="100306" custRadScaleInc="-2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023E5-C6A7-4DC4-B911-F18D329A7409}" type="pres">
      <dgm:prSet presAssocID="{EF546421-B88E-48AF-AB01-E689FE6F4943}" presName="arrow" presStyleLbl="node1" presStyleIdx="1" presStyleCnt="2" custRadScaleRad="98619" custRadScaleInc="9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72B4D3-F059-4D6F-9BEE-0E1F1E737E43}" srcId="{E801CE1F-E38E-4BAA-A95D-684275377908}" destId="{EF546421-B88E-48AF-AB01-E689FE6F4943}" srcOrd="1" destOrd="0" parTransId="{9CB9F4E6-0EE9-449B-A529-EA6CBE2463BC}" sibTransId="{2B3E0857-918E-43FC-B52F-E0452F004767}"/>
    <dgm:cxn modelId="{36113003-9D54-4ABD-86FC-BF1034CE3E1A}" type="presOf" srcId="{EF546421-B88E-48AF-AB01-E689FE6F4943}" destId="{FB6023E5-C6A7-4DC4-B911-F18D329A7409}" srcOrd="0" destOrd="0" presId="urn:microsoft.com/office/officeart/2005/8/layout/arrow5"/>
    <dgm:cxn modelId="{5E719ACC-5019-4983-BF08-17FA5B1C1F40}" type="presOf" srcId="{E801CE1F-E38E-4BAA-A95D-684275377908}" destId="{65F7B6FB-C0C9-4F60-BBEA-0D2036489EA1}" srcOrd="0" destOrd="0" presId="urn:microsoft.com/office/officeart/2005/8/layout/arrow5"/>
    <dgm:cxn modelId="{B479F44E-D086-4BA8-848C-1DC389AB65B0}" srcId="{E801CE1F-E38E-4BAA-A95D-684275377908}" destId="{3A7CE9AB-E5C9-4B87-B512-5B1E2CFA0BC3}" srcOrd="0" destOrd="0" parTransId="{8C19701B-7879-4ED5-B5D6-D0E121AE185F}" sibTransId="{69023714-BD2C-4922-8653-EC2F6DD4D69C}"/>
    <dgm:cxn modelId="{A335B76F-23D4-4D5C-BA0B-819629179FBC}" type="presOf" srcId="{3A7CE9AB-E5C9-4B87-B512-5B1E2CFA0BC3}" destId="{BA3ADA21-CFEE-4588-8B0A-1F1AC2D392B8}" srcOrd="0" destOrd="0" presId="urn:microsoft.com/office/officeart/2005/8/layout/arrow5"/>
    <dgm:cxn modelId="{9382EABF-2B96-4C47-8A29-44F1AEA1CDA4}" type="presParOf" srcId="{65F7B6FB-C0C9-4F60-BBEA-0D2036489EA1}" destId="{BA3ADA21-CFEE-4588-8B0A-1F1AC2D392B8}" srcOrd="0" destOrd="0" presId="urn:microsoft.com/office/officeart/2005/8/layout/arrow5"/>
    <dgm:cxn modelId="{3CD9CACB-F6AC-4DE6-8204-ED48498BF47A}" type="presParOf" srcId="{65F7B6FB-C0C9-4F60-BBEA-0D2036489EA1}" destId="{FB6023E5-C6A7-4DC4-B911-F18D329A7409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CC88A-CC92-421C-8F54-5B1E3BD9BCE2}">
      <dsp:nvSpPr>
        <dsp:cNvPr id="0" name=""/>
        <dsp:cNvSpPr/>
      </dsp:nvSpPr>
      <dsp:spPr>
        <a:xfrm rot="3223802">
          <a:off x="1468038" y="3715153"/>
          <a:ext cx="1843822" cy="34365"/>
        </a:xfrm>
        <a:custGeom>
          <a:avLst/>
          <a:gdLst/>
          <a:ahLst/>
          <a:cxnLst/>
          <a:rect l="0" t="0" r="0" b="0"/>
          <a:pathLst>
            <a:path>
              <a:moveTo>
                <a:pt x="0" y="17182"/>
              </a:moveTo>
              <a:lnTo>
                <a:pt x="1843822" y="171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D8664-3F8A-4CC4-9DFB-9C185FF12CBC}">
      <dsp:nvSpPr>
        <dsp:cNvPr id="0" name=""/>
        <dsp:cNvSpPr/>
      </dsp:nvSpPr>
      <dsp:spPr>
        <a:xfrm rot="1944028">
          <a:off x="1818880" y="3296968"/>
          <a:ext cx="1799309" cy="34365"/>
        </a:xfrm>
        <a:custGeom>
          <a:avLst/>
          <a:gdLst/>
          <a:ahLst/>
          <a:cxnLst/>
          <a:rect l="0" t="0" r="0" b="0"/>
          <a:pathLst>
            <a:path>
              <a:moveTo>
                <a:pt x="0" y="17182"/>
              </a:moveTo>
              <a:lnTo>
                <a:pt x="1799309" y="171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2AF05-D1FD-497F-B713-96E4457EF9D6}">
      <dsp:nvSpPr>
        <dsp:cNvPr id="0" name=""/>
        <dsp:cNvSpPr/>
      </dsp:nvSpPr>
      <dsp:spPr>
        <a:xfrm rot="654243">
          <a:off x="1942621" y="2795938"/>
          <a:ext cx="1807133" cy="34365"/>
        </a:xfrm>
        <a:custGeom>
          <a:avLst/>
          <a:gdLst/>
          <a:ahLst/>
          <a:cxnLst/>
          <a:rect l="0" t="0" r="0" b="0"/>
          <a:pathLst>
            <a:path>
              <a:moveTo>
                <a:pt x="0" y="17182"/>
              </a:moveTo>
              <a:lnTo>
                <a:pt x="1807133" y="171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F1983-77B8-4CFF-BBD0-64BE9DA4909D}">
      <dsp:nvSpPr>
        <dsp:cNvPr id="0" name=""/>
        <dsp:cNvSpPr/>
      </dsp:nvSpPr>
      <dsp:spPr>
        <a:xfrm rot="21029056">
          <a:off x="1945221" y="2305464"/>
          <a:ext cx="1993378" cy="34365"/>
        </a:xfrm>
        <a:custGeom>
          <a:avLst/>
          <a:gdLst/>
          <a:ahLst/>
          <a:cxnLst/>
          <a:rect l="0" t="0" r="0" b="0"/>
          <a:pathLst>
            <a:path>
              <a:moveTo>
                <a:pt x="0" y="17182"/>
              </a:moveTo>
              <a:lnTo>
                <a:pt x="1993378" y="171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1828A-3077-4B8D-9550-2833243EB64C}">
      <dsp:nvSpPr>
        <dsp:cNvPr id="0" name=""/>
        <dsp:cNvSpPr/>
      </dsp:nvSpPr>
      <dsp:spPr>
        <a:xfrm rot="19876892">
          <a:off x="1858790" y="1915665"/>
          <a:ext cx="1628259" cy="34365"/>
        </a:xfrm>
        <a:custGeom>
          <a:avLst/>
          <a:gdLst/>
          <a:ahLst/>
          <a:cxnLst/>
          <a:rect l="0" t="0" r="0" b="0"/>
          <a:pathLst>
            <a:path>
              <a:moveTo>
                <a:pt x="0" y="17182"/>
              </a:moveTo>
              <a:lnTo>
                <a:pt x="1628259" y="171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890F3C-6D2E-4153-BC07-C9F1CA3AF039}">
      <dsp:nvSpPr>
        <dsp:cNvPr id="0" name=""/>
        <dsp:cNvSpPr/>
      </dsp:nvSpPr>
      <dsp:spPr>
        <a:xfrm rot="18448466">
          <a:off x="1485327" y="1355990"/>
          <a:ext cx="1906791" cy="34365"/>
        </a:xfrm>
        <a:custGeom>
          <a:avLst/>
          <a:gdLst/>
          <a:ahLst/>
          <a:cxnLst/>
          <a:rect l="0" t="0" r="0" b="0"/>
          <a:pathLst>
            <a:path>
              <a:moveTo>
                <a:pt x="0" y="17182"/>
              </a:moveTo>
              <a:lnTo>
                <a:pt x="1906791" y="171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B30006-FCA0-4F01-B3CE-D7F56D3F9404}">
      <dsp:nvSpPr>
        <dsp:cNvPr id="0" name=""/>
        <dsp:cNvSpPr/>
      </dsp:nvSpPr>
      <dsp:spPr>
        <a:xfrm>
          <a:off x="915567" y="1945688"/>
          <a:ext cx="1227491" cy="12274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AFBE6-1457-48B8-92AB-93F0CA02862D}">
      <dsp:nvSpPr>
        <dsp:cNvPr id="0" name=""/>
        <dsp:cNvSpPr/>
      </dsp:nvSpPr>
      <dsp:spPr>
        <a:xfrm>
          <a:off x="2884232" y="282"/>
          <a:ext cx="687159" cy="687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/>
            <a:t>ланг</a:t>
          </a:r>
          <a:endParaRPr lang="ru-RU" sz="1200" b="1" kern="1200" dirty="0"/>
        </a:p>
      </dsp:txBody>
      <dsp:txXfrm>
        <a:off x="2984864" y="100914"/>
        <a:ext cx="485895" cy="485895"/>
      </dsp:txXfrm>
    </dsp:sp>
    <dsp:sp modelId="{AA3D43DA-FE23-4619-A391-A28E69526FBA}">
      <dsp:nvSpPr>
        <dsp:cNvPr id="0" name=""/>
        <dsp:cNvSpPr/>
      </dsp:nvSpPr>
      <dsp:spPr>
        <a:xfrm>
          <a:off x="3344641" y="1032982"/>
          <a:ext cx="687159" cy="687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парк</a:t>
          </a:r>
          <a:endParaRPr lang="ru-RU" sz="1200" b="1" kern="1200" dirty="0"/>
        </a:p>
      </dsp:txBody>
      <dsp:txXfrm>
        <a:off x="3445273" y="1133614"/>
        <a:ext cx="485895" cy="485895"/>
      </dsp:txXfrm>
    </dsp:sp>
    <dsp:sp modelId="{67FB4EE1-D51D-4CD3-89CB-DBD92F9EF24C}">
      <dsp:nvSpPr>
        <dsp:cNvPr id="0" name=""/>
        <dsp:cNvSpPr/>
      </dsp:nvSpPr>
      <dsp:spPr>
        <a:xfrm>
          <a:off x="3920158" y="1757496"/>
          <a:ext cx="687159" cy="687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рель</a:t>
          </a:r>
          <a:endParaRPr lang="ru-RU" sz="1200" b="1" kern="1200" dirty="0"/>
        </a:p>
      </dsp:txBody>
      <dsp:txXfrm>
        <a:off x="4020790" y="1858128"/>
        <a:ext cx="485895" cy="485895"/>
      </dsp:txXfrm>
    </dsp:sp>
    <dsp:sp modelId="{5EBE79EB-76FD-4B87-A98D-A82FBB209813}">
      <dsp:nvSpPr>
        <dsp:cNvPr id="0" name=""/>
        <dsp:cNvSpPr/>
      </dsp:nvSpPr>
      <dsp:spPr>
        <a:xfrm>
          <a:off x="4676033" y="1757496"/>
          <a:ext cx="1030738" cy="687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4900" b="1" kern="1200" dirty="0"/>
        </a:p>
      </dsp:txBody>
      <dsp:txXfrm>
        <a:off x="4676033" y="1757496"/>
        <a:ext cx="1030738" cy="687159"/>
      </dsp:txXfrm>
    </dsp:sp>
    <dsp:sp modelId="{515FAD13-7041-40F2-94AD-F83C8BAEF4C8}">
      <dsp:nvSpPr>
        <dsp:cNvPr id="0" name=""/>
        <dsp:cNvSpPr/>
      </dsp:nvSpPr>
      <dsp:spPr>
        <a:xfrm>
          <a:off x="3727238" y="2705457"/>
          <a:ext cx="687159" cy="687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марин</a:t>
          </a:r>
          <a:endParaRPr lang="ru-RU" sz="1200" b="1" kern="1200" dirty="0"/>
        </a:p>
      </dsp:txBody>
      <dsp:txXfrm>
        <a:off x="3827870" y="2806089"/>
        <a:ext cx="485895" cy="485895"/>
      </dsp:txXfrm>
    </dsp:sp>
    <dsp:sp modelId="{2B6E4B62-A97B-433A-BA7C-F771F16F8715}">
      <dsp:nvSpPr>
        <dsp:cNvPr id="0" name=""/>
        <dsp:cNvSpPr/>
      </dsp:nvSpPr>
      <dsp:spPr>
        <a:xfrm>
          <a:off x="3424647" y="3636737"/>
          <a:ext cx="687159" cy="6871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тория</a:t>
          </a:r>
          <a:endParaRPr lang="ru-RU" sz="1200" b="1" kern="1200" dirty="0"/>
        </a:p>
      </dsp:txBody>
      <dsp:txXfrm>
        <a:off x="3525279" y="3737369"/>
        <a:ext cx="485895" cy="485895"/>
      </dsp:txXfrm>
    </dsp:sp>
    <dsp:sp modelId="{5757D97D-99B2-407C-90BA-8F3CC3BE8009}">
      <dsp:nvSpPr>
        <dsp:cNvPr id="0" name=""/>
        <dsp:cNvSpPr/>
      </dsp:nvSpPr>
      <dsp:spPr>
        <a:xfrm>
          <a:off x="2784947" y="4404264"/>
          <a:ext cx="736495" cy="736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/>
            <a:t>лангист</a:t>
          </a:r>
          <a:endParaRPr lang="ru-RU" sz="1200" b="1" kern="1200" dirty="0"/>
        </a:p>
      </dsp:txBody>
      <dsp:txXfrm>
        <a:off x="2892804" y="4512121"/>
        <a:ext cx="520781" cy="5207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3ADA21-CFEE-4588-8B0A-1F1AC2D392B8}">
      <dsp:nvSpPr>
        <dsp:cNvPr id="0" name=""/>
        <dsp:cNvSpPr/>
      </dsp:nvSpPr>
      <dsp:spPr>
        <a:xfrm rot="16200000">
          <a:off x="46" y="23869"/>
          <a:ext cx="1904956" cy="1904956"/>
        </a:xfrm>
        <a:prstGeom prst="downArrow">
          <a:avLst>
            <a:gd name="adj1" fmla="val 50000"/>
            <a:gd name="adj2" fmla="val 35000"/>
          </a:avLst>
        </a:prstGeom>
        <a:solidFill>
          <a:schemeClr val="tx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Пес</a:t>
          </a:r>
          <a:endParaRPr lang="ru-RU" sz="3100" kern="1200" dirty="0"/>
        </a:p>
      </dsp:txBody>
      <dsp:txXfrm rot="5400000">
        <a:off x="47" y="500108"/>
        <a:ext cx="1571589" cy="952478"/>
      </dsp:txXfrm>
    </dsp:sp>
    <dsp:sp modelId="{FB6023E5-C6A7-4DC4-B911-F18D329A7409}">
      <dsp:nvSpPr>
        <dsp:cNvPr id="0" name=""/>
        <dsp:cNvSpPr/>
      </dsp:nvSpPr>
      <dsp:spPr>
        <a:xfrm rot="5400000">
          <a:off x="1944702" y="23869"/>
          <a:ext cx="1904956" cy="1904956"/>
        </a:xfrm>
        <a:prstGeom prst="downArrow">
          <a:avLst>
            <a:gd name="adj1" fmla="val 50000"/>
            <a:gd name="adj2" fmla="val 35000"/>
          </a:avLst>
        </a:prstGeom>
        <a:solidFill>
          <a:schemeClr val="tx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собака</a:t>
          </a:r>
          <a:endParaRPr lang="ru-RU" sz="3100" kern="1200" dirty="0"/>
        </a:p>
      </dsp:txBody>
      <dsp:txXfrm rot="-5400000">
        <a:off x="2278070" y="500107"/>
        <a:ext cx="1571589" cy="9524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Tm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Tm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Tm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advTm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Tm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advTm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advTm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advTm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advTm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advTm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F2477D9-6769-4D85-9F6C-CB435B2385A2}" type="datetimeFigureOut">
              <a:rPr lang="ru-RU" smtClean="0"/>
              <a:pPr/>
              <a:t>16.05.2012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CB6F920-3E99-45A0-B4D4-CB348EC6C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advTm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8.wmf"/><Relationship Id="rId5" Type="http://schemas.openxmlformats.org/officeDocument/2006/relationships/image" Target="../media/image37.gif"/><Relationship Id="rId4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wmf"/><Relationship Id="rId4" Type="http://schemas.openxmlformats.org/officeDocument/2006/relationships/image" Target="../media/image4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microsoft.com/office/2007/relationships/diagramDrawing" Target="../diagrams/drawing1.xml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diagramColors" Target="../diagrams/colors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4.wmf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3.wmf"/><Relationship Id="rId10" Type="http://schemas.openxmlformats.org/officeDocument/2006/relationships/diagramLayout" Target="../diagrams/layout1.xml"/><Relationship Id="rId4" Type="http://schemas.openxmlformats.org/officeDocument/2006/relationships/image" Target="../media/image12.wmf"/><Relationship Id="rId9" Type="http://schemas.openxmlformats.org/officeDocument/2006/relationships/diagramData" Target="../diagrams/data1.xml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9.wmf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0.wmf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field.org.ua/mod3/img/mod74_1_2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3.jpeg"/><Relationship Id="rId5" Type="http://schemas.openxmlformats.org/officeDocument/2006/relationships/hyperlink" Target="http://forum.ixbt.com/post.cgi?id=attach:77:6217:51:1" TargetMode="Externa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tobler.ucoz.ua/_pu/0/98724.jpg" TargetMode="External"/><Relationship Id="rId7" Type="http://schemas.openxmlformats.org/officeDocument/2006/relationships/hyperlink" Target="http://www.rudata.ru/w/images/f/f8/Borisgudonov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7.jpeg"/><Relationship Id="rId5" Type="http://schemas.openxmlformats.org/officeDocument/2006/relationships/hyperlink" Target="http://img15.nnm.ru/9/7/a/0/1/3b2941be6114dc3c20af7fb5d6a.jpg" TargetMode="External"/><Relationship Id="rId10" Type="http://schemas.openxmlformats.org/officeDocument/2006/relationships/image" Target="../media/image29.jpeg"/><Relationship Id="rId4" Type="http://schemas.openxmlformats.org/officeDocument/2006/relationships/image" Target="../media/image26.jpeg"/><Relationship Id="rId9" Type="http://schemas.openxmlformats.org/officeDocument/2006/relationships/hyperlink" Target="http://www.piplz.ru/photo/pavel1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736" y="2967335"/>
            <a:ext cx="7162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Заимствованные слова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Андрей\AppData\Local\Microsoft\Windows\Temporary Internet Files\Content.IE5\VDYG7JRQ\MC90022883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357694"/>
            <a:ext cx="3167792" cy="1966929"/>
          </a:xfrm>
          <a:prstGeom prst="rect">
            <a:avLst/>
          </a:prstGeom>
          <a:noFill/>
        </p:spPr>
      </p:pic>
      <p:pic>
        <p:nvPicPr>
          <p:cNvPr id="1027" name="Picture 3" descr="C:\Users\Андрей\AppData\Local\Microsoft\Windows\Temporary Internet Files\Content.IE5\DX9IWM6Y\MC90005621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428604"/>
            <a:ext cx="2347027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1817" y="1000108"/>
            <a:ext cx="374269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Футбол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Баскетбол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Волейбол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Гандбол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Бол - «мяч»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3" name="Picture 3" descr="C:\Users\Андрей\AppData\Local\Microsoft\Windows\Temporary Internet Files\Content.IE5\79VFWK7J\MP900438694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0430" y="5176882"/>
            <a:ext cx="2475700" cy="1681118"/>
          </a:xfrm>
          <a:prstGeom prst="rect">
            <a:avLst/>
          </a:prstGeom>
          <a:noFill/>
        </p:spPr>
      </p:pic>
      <p:pic>
        <p:nvPicPr>
          <p:cNvPr id="5127" name="Picture 7" descr="C:\Users\Андрей\AppData\Local\Microsoft\Windows\Temporary Internet Files\Content.IE5\VDYG7JRQ\MC90023304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643446"/>
            <a:ext cx="1857388" cy="1605904"/>
          </a:xfrm>
          <a:prstGeom prst="rect">
            <a:avLst/>
          </a:prstGeom>
          <a:noFill/>
        </p:spPr>
      </p:pic>
      <p:pic>
        <p:nvPicPr>
          <p:cNvPr id="5131" name="Picture 11" descr="C:\Users\Андрей\AppData\Local\Microsoft\Windows\Temporary Internet Files\Content.IE5\DX9IWM6Y\MC90024189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3" y="928670"/>
            <a:ext cx="1642569" cy="2129297"/>
          </a:xfrm>
          <a:prstGeom prst="rect">
            <a:avLst/>
          </a:prstGeom>
          <a:noFill/>
        </p:spPr>
      </p:pic>
      <p:pic>
        <p:nvPicPr>
          <p:cNvPr id="5132" name="Picture 12" descr="C:\Users\Андрей\AppData\Local\Microsoft\Windows\Temporary Internet Files\Content.IE5\CLLSH5MQ\MM900323794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071546"/>
            <a:ext cx="2028832" cy="2028832"/>
          </a:xfrm>
          <a:prstGeom prst="rect">
            <a:avLst/>
          </a:prstGeom>
          <a:noFill/>
        </p:spPr>
      </p:pic>
      <p:pic>
        <p:nvPicPr>
          <p:cNvPr id="5133" name="Picture 13" descr="C:\Users\Андрей\AppData\Local\Microsoft\Windows\Temporary Internet Files\Content.IE5\CLLSH5MQ\MC90035366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4429132"/>
            <a:ext cx="1750337" cy="1809184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643306" y="142852"/>
            <a:ext cx="2077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 век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1785926"/>
            <a:ext cx="3645934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Компьютер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Файл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Интернет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Принтер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Program Files (x86)\Microsoft Office\MEDIA\CAGCAT10\j020558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1776679" cy="1630375"/>
          </a:xfrm>
          <a:prstGeom prst="rect">
            <a:avLst/>
          </a:prstGeom>
          <a:noFill/>
        </p:spPr>
      </p:pic>
      <p:pic>
        <p:nvPicPr>
          <p:cNvPr id="2051" name="Picture 3" descr="C:\Program Files (x86)\Microsoft Office\MEDIA\CAGCAT10\j020546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500570"/>
            <a:ext cx="1818742" cy="1809598"/>
          </a:xfrm>
          <a:prstGeom prst="rect">
            <a:avLst/>
          </a:prstGeom>
          <a:noFill/>
        </p:spPr>
      </p:pic>
      <p:pic>
        <p:nvPicPr>
          <p:cNvPr id="2052" name="Picture 4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929198"/>
            <a:ext cx="1450905" cy="1247778"/>
          </a:xfrm>
          <a:prstGeom prst="rect">
            <a:avLst/>
          </a:prstGeom>
          <a:noFill/>
        </p:spPr>
      </p:pic>
      <p:pic>
        <p:nvPicPr>
          <p:cNvPr id="2053" name="Picture 5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571480"/>
            <a:ext cx="1843430" cy="1819656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3071810"/>
            <a:ext cx="266611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Менеджер</a:t>
            </a: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Бизнесмен</a:t>
            </a:r>
          </a:p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Брокер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C:\Users\Андрей\AppData\Local\Microsoft\Windows\Temporary Internet Files\Content.IE5\VDYG7JRQ\MC90043751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5143512"/>
            <a:ext cx="1841500" cy="1317625"/>
          </a:xfrm>
          <a:prstGeom prst="rect">
            <a:avLst/>
          </a:prstGeom>
          <a:noFill/>
        </p:spPr>
      </p:pic>
      <p:pic>
        <p:nvPicPr>
          <p:cNvPr id="6147" name="Picture 3" descr="C:\Users\Андрей\AppData\Local\Microsoft\Windows\Temporary Internet Files\Content.IE5\DX9IWM6Y\MC90043752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929198"/>
            <a:ext cx="1866900" cy="1498600"/>
          </a:xfrm>
          <a:prstGeom prst="rect">
            <a:avLst/>
          </a:prstGeom>
          <a:noFill/>
        </p:spPr>
      </p:pic>
      <p:pic>
        <p:nvPicPr>
          <p:cNvPr id="6148" name="Picture 4" descr="C:\Users\Андрей\AppData\Local\Microsoft\Windows\Temporary Internet Files\Content.IE5\CLLSH5MQ\MC9004375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928670"/>
            <a:ext cx="2006600" cy="1114425"/>
          </a:xfrm>
          <a:prstGeom prst="rect">
            <a:avLst/>
          </a:prstGeom>
          <a:noFill/>
        </p:spPr>
      </p:pic>
      <p:pic>
        <p:nvPicPr>
          <p:cNvPr id="6149" name="Picture 5" descr="C:\Users\Андрей\AppData\Local\Microsoft\Windows\Temporary Internet Files\Content.IE5\79VFWK7J\MC90043752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928670"/>
            <a:ext cx="1806575" cy="1165225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3214686"/>
            <a:ext cx="25490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спутник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2" name="Picture 4" descr="C:\Users\Андрей\AppData\Local\Microsoft\Windows\Temporary Internet Files\Content.IE5\79VFWK7J\MC90043578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14290"/>
            <a:ext cx="1812925" cy="2244725"/>
          </a:xfrm>
          <a:prstGeom prst="rect">
            <a:avLst/>
          </a:prstGeom>
          <a:noFill/>
        </p:spPr>
      </p:pic>
      <p:pic>
        <p:nvPicPr>
          <p:cNvPr id="7173" name="Picture 5" descr="C:\Users\Андрей\AppData\Local\Microsoft\Windows\Temporary Internet Files\Content.IE5\79VFWK7J\MC90019785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929066"/>
            <a:ext cx="2129073" cy="2311651"/>
          </a:xfrm>
          <a:prstGeom prst="rect">
            <a:avLst/>
          </a:prstGeom>
          <a:noFill/>
        </p:spPr>
      </p:pic>
      <p:pic>
        <p:nvPicPr>
          <p:cNvPr id="7174" name="Picture 6" descr="C:\Users\Андрей\AppData\Local\Microsoft\Windows\Temporary Internet Files\Content.IE5\VDYG7JRQ\MC9000832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572008"/>
            <a:ext cx="1775765" cy="18141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28926" y="4143380"/>
            <a:ext cx="36433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пирожки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матрешка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Андрей\AppData\Local\Microsoft\Windows\Temporary Internet Files\Content.IE5\79VFWK7J\MC900051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571744"/>
            <a:ext cx="891540" cy="1666037"/>
          </a:xfrm>
          <a:prstGeom prst="rect">
            <a:avLst/>
          </a:prstGeom>
          <a:noFill/>
        </p:spPr>
      </p:pic>
      <p:pic>
        <p:nvPicPr>
          <p:cNvPr id="3075" name="Picture 3" descr="C:\Users\Андрей\AppData\Local\Microsoft\Windows\Temporary Internet Files\Content.IE5\79VFWK7J\MC900240217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2214554"/>
            <a:ext cx="1734617" cy="142920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86116" y="2357430"/>
            <a:ext cx="2678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луноход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6 L 0.66146 -0.60902 " pathEditMode="relative" ptsTypes="AA">
                                      <p:cBhvr>
                                        <p:cTn id="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1481E-6 L 1.38889E-6 4.81481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8.14815E-6 L -0.66927 -0.56714 " pathEditMode="relative" ptsTypes="AA">
                                      <p:cBhvr>
                                        <p:cTn id="14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8 -0.04885 L 0.18369 0.2344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-0.07083 0.2625 " pathEditMode="relative" ptsTypes="AA"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Андрей\AppData\Local\Microsoft\Windows\Temporary Internet Files\Content.IE5\6T5X3R0C\MC9000886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857364"/>
            <a:ext cx="2588664" cy="3167834"/>
          </a:xfrm>
          <a:prstGeom prst="rect">
            <a:avLst/>
          </a:prstGeom>
          <a:noFill/>
        </p:spPr>
      </p:pic>
      <p:pic>
        <p:nvPicPr>
          <p:cNvPr id="3079" name="Picture 7" descr="C:\Users\Андрей\AppData\Local\Microsoft\Windows\Temporary Internet Files\Content.IE5\ZRY2MI0I\MC90023396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74233"/>
            <a:ext cx="2143108" cy="1707158"/>
          </a:xfrm>
          <a:prstGeom prst="rect">
            <a:avLst/>
          </a:prstGeom>
          <a:noFill/>
        </p:spPr>
      </p:pic>
      <p:pic>
        <p:nvPicPr>
          <p:cNvPr id="3080" name="Picture 8" descr="C:\Users\Андрей\AppData\Local\Microsoft\Windows\Temporary Internet Files\Content.IE5\6T5X3R0C\MC9002339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2357430"/>
            <a:ext cx="1754296" cy="1777652"/>
          </a:xfrm>
          <a:prstGeom prst="rect">
            <a:avLst/>
          </a:prstGeom>
          <a:noFill/>
        </p:spPr>
      </p:pic>
      <p:pic>
        <p:nvPicPr>
          <p:cNvPr id="3081" name="Picture 9" descr="C:\Users\Андрей\AppData\Local\Microsoft\Windows\Temporary Internet Files\Content.IE5\EFZQA5DM\MC90023396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429132"/>
            <a:ext cx="1999258" cy="196518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71472" y="357166"/>
            <a:ext cx="635798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Домашнее задание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86116" y="2357430"/>
            <a:ext cx="2944331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</a:t>
            </a: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еометрия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география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иология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зоология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литература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1142984"/>
            <a:ext cx="680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Откуда пришли названия школьных предметов?</a:t>
            </a:r>
            <a:endParaRPr lang="ru-RU" sz="2000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7554" y="4572008"/>
            <a:ext cx="5214942" cy="169277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 выполнена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Тихоновой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Анной 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Анатольевной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Школа 555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C:\Users\Андрей\AppData\Local\Microsoft\Windows\Temporary Internet Files\Content.IE5\79VFWK7J\MC90030302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2918"/>
            <a:ext cx="4656733" cy="3329564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142984"/>
            <a:ext cx="6715140" cy="21544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istral" pitchFamily="66" charset="0"/>
              </a:rPr>
              <a:t>Крещение Руси  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5000636"/>
            <a:ext cx="33575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2" name="Picture 4" descr="C:\Users\Андрей\AppData\Local\Microsoft\Windows\Temporary Internet Files\Content.IE5\CLLSH5MQ\MC9004130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00438"/>
            <a:ext cx="2696776" cy="27146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2066" y="142852"/>
            <a:ext cx="37554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Греческий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57818" y="3143248"/>
            <a:ext cx="3286148" cy="26567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Лампада,ангел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клирос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42852"/>
            <a:ext cx="1726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9 век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>
                <a:alpha val="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0"/>
            <a:ext cx="3244798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Алексей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Андрей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Анастасия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Варвара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Ирина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Леонид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Никита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Софья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3387" y="0"/>
            <a:ext cx="5102808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защитник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мужественный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воскресенье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дикарка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мир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сын льва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победитель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мудрость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Андрей\AppData\Local\Microsoft\Windows\Temporary Internet Files\Content.IE5\ZRY2MI0I\MC90039143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643446"/>
            <a:ext cx="1778508" cy="1822399"/>
          </a:xfrm>
          <a:prstGeom prst="rect">
            <a:avLst/>
          </a:prstGeom>
          <a:noFill/>
        </p:spPr>
      </p:pic>
      <p:pic>
        <p:nvPicPr>
          <p:cNvPr id="2057" name="Picture 9" descr="C:\Users\Андрей\AppData\Local\Microsoft\Windows\Temporary Internet Files\Content.IE5\EFZQA5DM\MC90029069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57166"/>
            <a:ext cx="1697525" cy="1101505"/>
          </a:xfrm>
          <a:prstGeom prst="rect">
            <a:avLst/>
          </a:prstGeom>
          <a:noFill/>
        </p:spPr>
      </p:pic>
      <p:pic>
        <p:nvPicPr>
          <p:cNvPr id="2059" name="Picture 11" descr="C:\Users\Андрей\AppData\Local\Microsoft\Windows\Temporary Internet Files\Content.IE5\P8LA82H5\MC90023136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4786322"/>
            <a:ext cx="2481177" cy="1907802"/>
          </a:xfrm>
          <a:prstGeom prst="rect">
            <a:avLst/>
          </a:prstGeom>
          <a:noFill/>
        </p:spPr>
      </p:pic>
      <p:pic>
        <p:nvPicPr>
          <p:cNvPr id="2063" name="Picture 15" descr="C:\Users\Андрей\AppData\Local\Microsoft\Windows\Temporary Internet Files\Content.IE5\P8LA82H5\MC90035234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285728"/>
            <a:ext cx="1109050" cy="1797113"/>
          </a:xfrm>
          <a:prstGeom prst="rect">
            <a:avLst/>
          </a:prstGeom>
          <a:noFill/>
        </p:spPr>
      </p:pic>
      <p:pic>
        <p:nvPicPr>
          <p:cNvPr id="2065" name="Picture 17" descr="C:\Users\Андрей\AppData\Local\Microsoft\Windows\Temporary Internet Files\Content.IE5\6T5X3R0C\MC900413008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567" y="1785926"/>
            <a:ext cx="2700433" cy="1921411"/>
          </a:xfrm>
          <a:prstGeom prst="rect">
            <a:avLst/>
          </a:prstGeom>
          <a:noFill/>
        </p:spPr>
      </p:pic>
      <p:pic>
        <p:nvPicPr>
          <p:cNvPr id="2066" name="Picture 18" descr="C:\Users\Андрей\AppData\Local\Microsoft\Windows\Temporary Internet Files\Content.IE5\EFZQA5DM\MC900057161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28" y="2643182"/>
            <a:ext cx="905256" cy="1710842"/>
          </a:xfrm>
          <a:prstGeom prst="rect">
            <a:avLst/>
          </a:prstGeom>
          <a:noFill/>
        </p:spPr>
      </p:pic>
      <p:graphicFrame>
        <p:nvGraphicFramePr>
          <p:cNvPr id="18" name="Схема 17"/>
          <p:cNvGraphicFramePr/>
          <p:nvPr/>
        </p:nvGraphicFramePr>
        <p:xfrm>
          <a:off x="-642974" y="1071546"/>
          <a:ext cx="642942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26" name="Picture 2" descr="C:\Users\Андрей\AppData\Local\Microsoft\Windows\Temporary Internet Files\Content.IE5\X6E6GR8I\MP900438481[1]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00034" y="3357562"/>
            <a:ext cx="805693" cy="71438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8596" y="3214686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аква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AppData\Local\Microsoft\Windows\Temporary Internet Files\Content.IE5\P8LA82H5\MC90005734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357694"/>
            <a:ext cx="1698041" cy="1759306"/>
          </a:xfrm>
          <a:prstGeom prst="rect">
            <a:avLst/>
          </a:prstGeom>
          <a:noFill/>
        </p:spPr>
      </p:pic>
      <p:pic>
        <p:nvPicPr>
          <p:cNvPr id="1028" name="Picture 4" descr="C:\Users\Андрей\AppData\Local\Microsoft\Windows\Temporary Internet Files\Content.IE5\6T5X3R0C\MC90033023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85852" y="4214818"/>
            <a:ext cx="1543616" cy="17956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-1928858" y="142852"/>
            <a:ext cx="130016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Почему  у щенка мама - собака , а папа - пес?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5" name="Picture 11" descr="C:\Users\Андрей\AppData\Local\Microsoft\Windows\Temporary Internet Files\Content.IE5\6T5X3R0C\MC9000787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2786058"/>
            <a:ext cx="1622066" cy="3934305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2857488" y="714356"/>
          <a:ext cx="3905256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6236" y="285728"/>
            <a:ext cx="35677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Тюркские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1571612"/>
            <a:ext cx="392909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Кафтан тулуп сарафан арбуз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базар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деньги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357166"/>
            <a:ext cx="33241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10-13 века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690" name="Picture 10" descr="Картинка 218 из 106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071678"/>
            <a:ext cx="1905000" cy="3562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692" name="Picture 12" descr="Картинка 42 из 1062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8290" y="2143116"/>
            <a:ext cx="190775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дрей\AppData\Local\Microsoft\Windows\Temporary Internet Files\Content.IE5\CLLSH5MQ\MC9000894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4143404" cy="3766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628" y="0"/>
            <a:ext cx="3603521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Верфь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Гавань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Лоцман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Матрос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Рея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Руль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Флаг Флот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штурман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0"/>
            <a:ext cx="2129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 век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428604"/>
            <a:ext cx="4621851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Иван Грозный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Борис Годунов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Петр Первый</a:t>
            </a:r>
            <a:endParaRPr lang="ru-RU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Павел Первый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2" name="Picture 2" descr="Картинка 35 из 7005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4069" b="4505"/>
          <a:stretch>
            <a:fillRect/>
          </a:stretch>
        </p:blipFill>
        <p:spPr bwMode="auto">
          <a:xfrm rot="21256799">
            <a:off x="4857752" y="3857628"/>
            <a:ext cx="1643074" cy="2240555"/>
          </a:xfrm>
          <a:prstGeom prst="rect">
            <a:avLst/>
          </a:prstGeom>
          <a:noFill/>
        </p:spPr>
      </p:pic>
      <p:pic>
        <p:nvPicPr>
          <p:cNvPr id="10244" name="Picture 4" descr="Картинка 12 из 13316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04382">
            <a:off x="428596" y="3857628"/>
            <a:ext cx="1628769" cy="2285992"/>
          </a:xfrm>
          <a:prstGeom prst="rect">
            <a:avLst/>
          </a:prstGeom>
          <a:noFill/>
        </p:spPr>
      </p:pic>
      <p:pic>
        <p:nvPicPr>
          <p:cNvPr id="10246" name="Picture 6" descr="Картинка 1 из 411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84568">
            <a:off x="2571736" y="3857628"/>
            <a:ext cx="1547805" cy="2251353"/>
          </a:xfrm>
          <a:prstGeom prst="rect">
            <a:avLst/>
          </a:prstGeom>
          <a:noFill/>
        </p:spPr>
      </p:pic>
      <p:pic>
        <p:nvPicPr>
          <p:cNvPr id="10248" name="Picture 8" descr="Картинка 9 из 4246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476797">
            <a:off x="7075680" y="3896041"/>
            <a:ext cx="1744500" cy="223653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500042"/>
            <a:ext cx="8547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Во времена правления какого государя пришли в русский язык эти слова 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642918"/>
            <a:ext cx="24978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</a:t>
            </a:r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век</a:t>
            </a:r>
            <a:endParaRPr lang="ru-RU" sz="6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2798" y="2428868"/>
            <a:ext cx="422120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Корсет, вуаль берет, пальто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Жилет панталоны веер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2143116"/>
            <a:ext cx="321467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Актер афиша балет режиссер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дирижер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100" name="Picture 4" descr="C:\Users\Андрей\AppData\Local\Microsoft\Windows\Temporary Internet Files\Content.IE5\ZRY2MI0I\MM900041088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18"/>
            <a:ext cx="1704975" cy="1400175"/>
          </a:xfrm>
          <a:prstGeom prst="rect">
            <a:avLst/>
          </a:prstGeom>
          <a:noFill/>
        </p:spPr>
      </p:pic>
      <p:pic>
        <p:nvPicPr>
          <p:cNvPr id="4101" name="Picture 5" descr="C:\Users\Андрей\AppData\Local\Microsoft\Windows\Temporary Internet Files\Content.IE5\6T5X3R0C\MC90021596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857760"/>
            <a:ext cx="1571636" cy="1520697"/>
          </a:xfrm>
          <a:prstGeom prst="rect">
            <a:avLst/>
          </a:prstGeom>
          <a:noFill/>
        </p:spPr>
      </p:pic>
      <p:pic>
        <p:nvPicPr>
          <p:cNvPr id="4105" name="Picture 9" descr="C:\Users\Андрей\AppData\Local\Microsoft\Windows\Temporary Internet Files\Content.IE5\EFZQA5DM\MC90041251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642918"/>
            <a:ext cx="1841525" cy="1446646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472</TotalTime>
  <Words>156</Words>
  <Application>Microsoft Office PowerPoint</Application>
  <PresentationFormat>Экран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1_Аспект</vt:lpstr>
      <vt:lpstr>Изящная</vt:lpstr>
      <vt:lpstr>Поток</vt:lpstr>
      <vt:lpstr>1_Поток</vt:lpstr>
      <vt:lpstr>Тема Office</vt:lpstr>
      <vt:lpstr>Апекс</vt:lpstr>
      <vt:lpstr>Бумажная</vt:lpstr>
      <vt:lpstr>1_Изящная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A</cp:lastModifiedBy>
  <cp:revision>66</cp:revision>
  <dcterms:created xsi:type="dcterms:W3CDTF">2010-04-27T09:42:29Z</dcterms:created>
  <dcterms:modified xsi:type="dcterms:W3CDTF">2012-05-16T04:53:26Z</dcterms:modified>
</cp:coreProperties>
</file>