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5" r:id="rId4"/>
    <p:sldId id="265" r:id="rId5"/>
    <p:sldId id="257" r:id="rId6"/>
    <p:sldId id="263" r:id="rId7"/>
    <p:sldId id="264" r:id="rId8"/>
    <p:sldId id="271" r:id="rId9"/>
    <p:sldId id="258" r:id="rId10"/>
    <p:sldId id="272" r:id="rId11"/>
    <p:sldId id="273" r:id="rId12"/>
    <p:sldId id="284" r:id="rId13"/>
    <p:sldId id="259" r:id="rId14"/>
    <p:sldId id="276" r:id="rId15"/>
    <p:sldId id="277" r:id="rId16"/>
    <p:sldId id="260" r:id="rId17"/>
    <p:sldId id="275" r:id="rId18"/>
    <p:sldId id="274" r:id="rId19"/>
    <p:sldId id="261" r:id="rId20"/>
    <p:sldId id="270" r:id="rId21"/>
    <p:sldId id="269" r:id="rId22"/>
    <p:sldId id="262" r:id="rId23"/>
    <p:sldId id="278" r:id="rId24"/>
    <p:sldId id="268" r:id="rId25"/>
    <p:sldId id="279" r:id="rId26"/>
    <p:sldId id="280" r:id="rId27"/>
    <p:sldId id="282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ЖИЗНЬ НА РАЗНЫХ МАТЕРИКАХ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7361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ЭНДЕМИКИ АФРИКИ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ОУ ЖИЗНЬ НА РАЗНЫХ МАТЕРИКАХ\oxford.bcss.org.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600400" cy="2448272"/>
          </a:xfrm>
          <a:prstGeom prst="rect">
            <a:avLst/>
          </a:prstGeom>
          <a:noFill/>
        </p:spPr>
      </p:pic>
      <p:pic>
        <p:nvPicPr>
          <p:cNvPr id="6147" name="Picture 3" descr="F:\ОУ ЖИЗНЬ НА РАЗНЫХ МАТЕРИКАХ\hmobot.o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427984" cy="329185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92080" y="5715000"/>
            <a:ext cx="320384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F:\ОУ ЖИЗНЬ НА РАЗНЫХ МАТЕРИКАХ\csdl.tamu.e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478796" cy="3168352"/>
          </a:xfrm>
          <a:prstGeom prst="rect">
            <a:avLst/>
          </a:prstGeom>
          <a:noFill/>
        </p:spPr>
      </p:pic>
      <p:pic>
        <p:nvPicPr>
          <p:cNvPr id="6149" name="Picture 5" descr="F:\ОУ ЖИЗНЬ НА РАЗНЫХ МАТЕРИКАХ\1291721120_arganovoe-maslo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960440" cy="274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F:\ОУ ЖИЗНЬ НА РАЗНЫХ МАТЕРИКАХ\wnationalgeographic.c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240360" cy="2408952"/>
          </a:xfrm>
          <a:prstGeom prst="rect">
            <a:avLst/>
          </a:prstGeom>
          <a:noFill/>
        </p:spPr>
      </p:pic>
      <p:pic>
        <p:nvPicPr>
          <p:cNvPr id="5123" name="Picture 3" descr="F:\ОУ ЖИЗНЬ НА РАЗНЫХ МАТЕРИКАХ\aru.wikipedia.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779912" cy="2448272"/>
          </a:xfrm>
          <a:prstGeom prst="rect">
            <a:avLst/>
          </a:prstGeom>
          <a:noFill/>
        </p:spPr>
      </p:pic>
      <p:pic>
        <p:nvPicPr>
          <p:cNvPr id="5124" name="Picture 4" descr="F:\ОУ ЖИЗНЬ НА РАЗНЫХ МАТЕРИКАХ\tenrek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599831"/>
            <a:ext cx="3398433" cy="2258169"/>
          </a:xfrm>
          <a:prstGeom prst="rect">
            <a:avLst/>
          </a:prstGeom>
          <a:noFill/>
        </p:spPr>
      </p:pic>
      <p:pic>
        <p:nvPicPr>
          <p:cNvPr id="5125" name="Picture 5" descr="F:\ОУ ЖИЗНЬ НА РАЗНЫХ МАТЕРИКАХ\durrell.o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140968"/>
            <a:ext cx="2304256" cy="3717032"/>
          </a:xfrm>
          <a:prstGeom prst="rect">
            <a:avLst/>
          </a:prstGeom>
          <a:noFill/>
        </p:spPr>
      </p:pic>
      <p:pic>
        <p:nvPicPr>
          <p:cNvPr id="5126" name="Picture 6" descr="F:\ОУ ЖИЗНЬ НА РАЗНЫХ МАТЕРИКАХ\images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941168"/>
            <a:ext cx="3779912" cy="1916832"/>
          </a:xfrm>
          <a:prstGeom prst="rect">
            <a:avLst/>
          </a:prstGeom>
          <a:noFill/>
        </p:spPr>
      </p:pic>
      <p:pic>
        <p:nvPicPr>
          <p:cNvPr id="5128" name="Picture 8" descr="F:\ОУ ЖИЗНЬ НА РАЗНЫХ МАТЕРИКАХ\megasphera.c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0"/>
            <a:ext cx="3491880" cy="2564904"/>
          </a:xfrm>
          <a:prstGeom prst="rect">
            <a:avLst/>
          </a:prstGeom>
          <a:noFill/>
        </p:spPr>
      </p:pic>
      <p:pic>
        <p:nvPicPr>
          <p:cNvPr id="5129" name="Picture 9" descr="F:\ОУ ЖИЗНЬ НА РАЗНЫХ МАТЕРИКАХ\leesbird.c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762862" cy="2492896"/>
          </a:xfrm>
          <a:prstGeom prst="rect">
            <a:avLst/>
          </a:prstGeom>
          <a:noFill/>
        </p:spPr>
      </p:pic>
      <p:pic>
        <p:nvPicPr>
          <p:cNvPr id="12" name="Picture 7" descr="F:\ОУ ЖИЗНЬ НА РАЗНЫХ МАТЕРИКАХ\animals.nationalgeographic.c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48680"/>
            <a:ext cx="3417512" cy="260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408712" cy="144242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 что же с другими материками?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86764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000" b="1" i="1" dirty="0"/>
              <a:t>ОТКРЫТЬ УЧЕБНИК НА СТР. </a:t>
            </a:r>
            <a:r>
              <a:rPr lang="ru-RU" sz="4000" b="1" i="1" dirty="0" smtClean="0"/>
              <a:t>29</a:t>
            </a:r>
            <a:endParaRPr lang="ru-RU" sz="4000" dirty="0"/>
          </a:p>
          <a:p>
            <a:r>
              <a:rPr lang="ru-RU" sz="4000" b="1" i="1" dirty="0"/>
              <a:t>Задание: прочитав текст учебника самостоятельно заполнить таблицу "Жизнь на разных материках"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"/>
            <a:ext cx="2932228" cy="20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СЕВЕРНАЯ АМЕРИКА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4" descr="с а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7" y="1196752"/>
            <a:ext cx="5544616" cy="54534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266928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ЭНДЕМИКИ СЕВЕРНОЙ АМЕРИКИ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F:\ОУ ЖИЗНЬ НА РАЗНЫХ МАТЕРИКАХ\wallwork.me.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264363" cy="2448272"/>
          </a:xfrm>
          <a:prstGeom prst="rect">
            <a:avLst/>
          </a:prstGeom>
          <a:noFill/>
        </p:spPr>
      </p:pic>
      <p:pic>
        <p:nvPicPr>
          <p:cNvPr id="10243" name="Picture 3" descr="F:\ОУ ЖИЗНЬ НА РАЗНЫХ МАТЕРИКАХ\azrdp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18121" y="3933056"/>
            <a:ext cx="5125878" cy="2924944"/>
          </a:xfrm>
          <a:prstGeom prst="rect">
            <a:avLst/>
          </a:prstGeom>
          <a:noFill/>
        </p:spPr>
      </p:pic>
      <p:pic>
        <p:nvPicPr>
          <p:cNvPr id="10244" name="Picture 4" descr="F:\ОУ ЖИЗНЬ НА РАЗНЫХ МАТЕРИКАХ\spigardens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78544"/>
            <a:ext cx="4032448" cy="2679456"/>
          </a:xfrm>
          <a:prstGeom prst="rect">
            <a:avLst/>
          </a:prstGeom>
          <a:noFill/>
        </p:spPr>
      </p:pic>
      <p:pic>
        <p:nvPicPr>
          <p:cNvPr id="10245" name="Picture 5" descr="F:\ОУ ЖИЗНЬ НА РАЗНЫХ МАТЕРИКАХ\efloras.o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4072" y="0"/>
            <a:ext cx="2599928" cy="3933056"/>
          </a:xfrm>
          <a:prstGeom prst="rect">
            <a:avLst/>
          </a:prstGeom>
          <a:noFill/>
        </p:spPr>
      </p:pic>
      <p:pic>
        <p:nvPicPr>
          <p:cNvPr id="10246" name="Picture 6" descr="F:\ОУ ЖИЗНЬ НА РАЗНЫХ МАТЕРИКАХ\agraria.or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628800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ОУ ЖИЗНЬ НА РАЗНЫХ МАТЕРИКАХ\echizen_kurage_0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2987824" cy="3168352"/>
          </a:xfrm>
          <a:prstGeom prst="rect">
            <a:avLst/>
          </a:prstGeom>
          <a:noFill/>
        </p:spPr>
      </p:pic>
      <p:pic>
        <p:nvPicPr>
          <p:cNvPr id="9219" name="Picture 3" descr="F:\ОУ ЖИЗНЬ НА РАЗНЫХ МАТЕРИКАХ\firstpeople.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</p:spPr>
      </p:pic>
      <p:pic>
        <p:nvPicPr>
          <p:cNvPr id="9220" name="Picture 4" descr="F:\ОУ ЖИЗНЬ НА РАЗНЫХ МАТЕРИКАХ\kingsnake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0728"/>
            <a:ext cx="3316188" cy="2563560"/>
          </a:xfrm>
          <a:prstGeom prst="rect">
            <a:avLst/>
          </a:prstGeom>
          <a:noFill/>
        </p:spPr>
      </p:pic>
      <p:pic>
        <p:nvPicPr>
          <p:cNvPr id="9221" name="Picture 5" descr="F:\ОУ ЖИЗНЬ НА РАЗНЫХ МАТЕРИКАХ\td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0"/>
            <a:ext cx="3600400" cy="2484276"/>
          </a:xfrm>
          <a:prstGeom prst="rect">
            <a:avLst/>
          </a:prstGeom>
          <a:noFill/>
        </p:spPr>
      </p:pic>
      <p:pic>
        <p:nvPicPr>
          <p:cNvPr id="9222" name="Picture 6" descr="F:\ОУ ЖИЗНЬ НА РАЗНЫХ МАТЕРИКАХ\_photobucket.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4644008" cy="3672408"/>
          </a:xfrm>
          <a:prstGeom prst="rect">
            <a:avLst/>
          </a:prstGeom>
          <a:noFill/>
        </p:spPr>
      </p:pic>
      <p:pic>
        <p:nvPicPr>
          <p:cNvPr id="9223" name="Picture 7" descr="F:\ОУ ЖИЗНЬ НА РАЗНЫХ МАТЕРИКАХ\mole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420889"/>
            <a:ext cx="3456384" cy="170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ЮЖНАЯ АМЕРИКА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4" descr="ю а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336704" cy="56166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ЭНДЕМИКИ ЮЖНОЙ АМЕРИКИ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ОУ ЖИЗНЬ НА РАЗНЫХ МАТЕРИКАХ\hear.o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3456384" cy="2736304"/>
          </a:xfrm>
          <a:prstGeom prst="rect">
            <a:avLst/>
          </a:prstGeom>
          <a:noFill/>
        </p:spPr>
      </p:pic>
      <p:pic>
        <p:nvPicPr>
          <p:cNvPr id="8195" name="Picture 3" descr="F:\ОУ ЖИЗНЬ НА РАЗНЫХ МАТЕРИКАХ\aquagarden.com.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92596" y="1304764"/>
            <a:ext cx="3168352" cy="2664296"/>
          </a:xfrm>
          <a:prstGeom prst="rect">
            <a:avLst/>
          </a:prstGeom>
          <a:noFill/>
        </p:spPr>
      </p:pic>
      <p:pic>
        <p:nvPicPr>
          <p:cNvPr id="8196" name="Picture 4" descr="F:\ОУ ЖИЗНЬ НА РАЗНЫХ МАТЕРИКАХ\wwikipedia.o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47420" y="1412776"/>
            <a:ext cx="3596580" cy="2518856"/>
          </a:xfrm>
          <a:prstGeom prst="rect">
            <a:avLst/>
          </a:prstGeom>
          <a:noFill/>
        </p:spPr>
      </p:pic>
      <p:pic>
        <p:nvPicPr>
          <p:cNvPr id="8198" name="Picture 6" descr="F:\ОУ ЖИЗНЬ НА РАЗНЫХ МАТЕРИКАХ\maq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4355976" cy="2996952"/>
          </a:xfrm>
          <a:prstGeom prst="rect">
            <a:avLst/>
          </a:prstGeom>
          <a:noFill/>
        </p:spPr>
      </p:pic>
      <p:pic>
        <p:nvPicPr>
          <p:cNvPr id="8199" name="Picture 7" descr="F:\ОУ ЖИЗНЬ НА РАЗНЫХ МАТЕРИКАХ\birds-n-garden.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4639572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ОУ ЖИЗНЬ НА РАЗНЫХ МАТЕРИКАХ\wsartorestock.c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1844824"/>
            <a:ext cx="3275856" cy="2708920"/>
          </a:xfrm>
          <a:prstGeom prst="rect">
            <a:avLst/>
          </a:prstGeom>
          <a:noFill/>
        </p:spPr>
      </p:pic>
      <p:pic>
        <p:nvPicPr>
          <p:cNvPr id="7173" name="Picture 5" descr="F:\ОУ ЖИЗНЬ НА РАЗНЫХ МАТЕРИКАХ\q1340726718_tapqm7mcza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3851920" cy="4005064"/>
          </a:xfrm>
          <a:prstGeom prst="rect">
            <a:avLst/>
          </a:prstGeom>
          <a:noFill/>
        </p:spPr>
      </p:pic>
      <p:pic>
        <p:nvPicPr>
          <p:cNvPr id="7174" name="Picture 6" descr="F:\ОУ ЖИЗНЬ НА РАЗНЫХ МАТЕРИКАХ\vsepokrasim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5618" y="0"/>
            <a:ext cx="2378381" cy="1772816"/>
          </a:xfrm>
          <a:prstGeom prst="rect">
            <a:avLst/>
          </a:prstGeom>
          <a:noFill/>
        </p:spPr>
      </p:pic>
      <p:pic>
        <p:nvPicPr>
          <p:cNvPr id="9" name="Picture 5" descr="F:\ОУ ЖИЗНЬ НА РАЗНЫХ МАТЕРИКАХ\funnyanimalsvideo.o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05547"/>
            <a:ext cx="4067944" cy="2652453"/>
          </a:xfrm>
          <a:prstGeom prst="rect">
            <a:avLst/>
          </a:prstGeom>
          <a:noFill/>
        </p:spPr>
      </p:pic>
      <p:pic>
        <p:nvPicPr>
          <p:cNvPr id="10" name="Picture 4" descr="F:\ОУ ЖИЗНЬ НА РАЗНЫХ МАТЕРИКАХ\ianimal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3286" y="4509120"/>
            <a:ext cx="2691827" cy="2348880"/>
          </a:xfrm>
          <a:prstGeom prst="rect">
            <a:avLst/>
          </a:prstGeom>
          <a:noFill/>
        </p:spPr>
      </p:pic>
      <p:pic>
        <p:nvPicPr>
          <p:cNvPr id="11" name="Picture 3" descr="F:\ОУ ЖИЗНЬ НА РАЗНЫХ МАТЕРИКАХ\birdsasart.com.jg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987824" y="2420888"/>
            <a:ext cx="3024336" cy="2160240"/>
          </a:xfrm>
          <a:prstGeom prst="rect">
            <a:avLst/>
          </a:prstGeom>
          <a:noFill/>
        </p:spPr>
      </p:pic>
      <p:pic>
        <p:nvPicPr>
          <p:cNvPr id="7175" name="Picture 7" descr="F:\ОУ ЖИЗНЬ НА РАЗНЫХ МАТЕРИКАХ\anglia.ac.uk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803915" cy="2924944"/>
          </a:xfrm>
          <a:prstGeom prst="rect">
            <a:avLst/>
          </a:prstGeom>
          <a:noFill/>
        </p:spPr>
      </p:pic>
      <p:pic>
        <p:nvPicPr>
          <p:cNvPr id="7176" name="Picture 8" descr="F:\ОУ ЖИЗНЬ НА РАЗНЫХ МАТЕРИКАХ\xphoto.n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2848" y="0"/>
            <a:ext cx="3531400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АВСТРАЛИЯ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4" descr="австрал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8871" y="1196752"/>
            <a:ext cx="5597425" cy="5597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ТАКОЕ МАТЕРИК?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700px-Contin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5148064" cy="482453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dirty="0" smtClean="0"/>
              <a:t>Материк – крупнейшая часть суши, со всех сторон окруженная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9087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ЭНДЕМИКИ АВСТРАЛИИ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F:\ОУ ЖИЗНЬ НА РАЗНЫХ МАТЕРИКАХ\gardensandplants.c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032448" cy="2679456"/>
          </a:xfrm>
          <a:prstGeom prst="rect">
            <a:avLst/>
          </a:prstGeom>
          <a:noFill/>
        </p:spPr>
      </p:pic>
      <p:pic>
        <p:nvPicPr>
          <p:cNvPr id="12292" name="Picture 4" descr="F:\ОУ ЖИЗНЬ НА РАЗНЫХ МАТЕРИКАХ\sw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344342" cy="3356992"/>
          </a:xfrm>
          <a:prstGeom prst="rect">
            <a:avLst/>
          </a:prstGeom>
          <a:noFill/>
        </p:spPr>
      </p:pic>
      <p:pic>
        <p:nvPicPr>
          <p:cNvPr id="12293" name="Picture 5" descr="F:\ОУ ЖИЗНЬ НА РАЗНЫХ МАТЕРИКАХ\smac.org.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764704"/>
            <a:ext cx="2304256" cy="3140968"/>
          </a:xfrm>
          <a:prstGeom prst="rect">
            <a:avLst/>
          </a:prstGeom>
          <a:noFill/>
        </p:spPr>
      </p:pic>
      <p:pic>
        <p:nvPicPr>
          <p:cNvPr id="8" name="Picture 3" descr="F:\ОУ ЖИЗНЬ НА РАЗНЫХ МАТЕРИКАХ\ag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628800"/>
            <a:ext cx="2880320" cy="2160240"/>
          </a:xfrm>
          <a:prstGeom prst="rect">
            <a:avLst/>
          </a:prstGeom>
          <a:noFill/>
        </p:spPr>
      </p:pic>
      <p:pic>
        <p:nvPicPr>
          <p:cNvPr id="12294" name="Picture 6" descr="F:\ОУ ЖИЗНЬ НА РАЗНЫХ МАТЕРИКАХ\molbiol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795765"/>
            <a:ext cx="4860032" cy="306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ОУ ЖИЗНЬ НА РАЗНЫХ МАТЕРИКАХ\zswikipedia.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959968" cy="2996952"/>
          </a:xfrm>
          <a:prstGeom prst="rect">
            <a:avLst/>
          </a:prstGeom>
          <a:noFill/>
        </p:spPr>
      </p:pic>
      <p:pic>
        <p:nvPicPr>
          <p:cNvPr id="4100" name="Picture 4" descr="F:\ОУ ЖИЗНЬ НА РАЗНЫХ МАТЕРИКАХ\divegallery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60040" y="3861048"/>
            <a:ext cx="4248472" cy="3528392"/>
          </a:xfrm>
          <a:prstGeom prst="rect">
            <a:avLst/>
          </a:prstGeom>
          <a:noFill/>
        </p:spPr>
      </p:pic>
      <p:pic>
        <p:nvPicPr>
          <p:cNvPr id="8" name="Picture 2" descr="F:\ОУ ЖИЗНЬ НА РАЗНЫХ МАТЕРИКАХ\wombat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54388" cy="3571875"/>
          </a:xfrm>
          <a:prstGeom prst="rect">
            <a:avLst/>
          </a:prstGeom>
          <a:noFill/>
        </p:spPr>
      </p:pic>
      <p:pic>
        <p:nvPicPr>
          <p:cNvPr id="4101" name="Picture 5" descr="F:\ОУ ЖИЗНЬ НА РАЗНЫХ МАТЕРИКАХ\aupload.wikimedia.o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2664296" cy="3717032"/>
          </a:xfrm>
          <a:prstGeom prst="rect">
            <a:avLst/>
          </a:prstGeom>
          <a:noFill/>
        </p:spPr>
      </p:pic>
      <p:pic>
        <p:nvPicPr>
          <p:cNvPr id="4102" name="Picture 6" descr="F:\ОУ ЖИЗНЬ НА РАЗНЫХ МАТЕРИКАХ\zwww.apus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29000"/>
            <a:ext cx="3172172" cy="3429000"/>
          </a:xfrm>
          <a:prstGeom prst="rect">
            <a:avLst/>
          </a:prstGeom>
          <a:noFill/>
        </p:spPr>
      </p:pic>
      <p:pic>
        <p:nvPicPr>
          <p:cNvPr id="4103" name="Picture 7" descr="F:\ОУ ЖИЗНЬ НА РАЗНЫХ МАТЕРИКАХ\koa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0"/>
            <a:ext cx="3563888" cy="3861048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АНТАРКТИДА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Location_Antarctica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768752" cy="56612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F:\ОУ ЖИЗНЬ НА РАЗНЫХ МАТЕРИКАХ\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0"/>
            <a:ext cx="2592288" cy="2204864"/>
          </a:xfrm>
          <a:prstGeom prst="rect">
            <a:avLst/>
          </a:prstGeom>
          <a:noFill/>
        </p:spPr>
      </p:pic>
      <p:pic>
        <p:nvPicPr>
          <p:cNvPr id="11268" name="Picture 4" descr="F:\ОУ ЖИЗНЬ НА РАЗНЫХ МАТЕРИКАХ\ga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2060848"/>
          </a:xfrm>
          <a:prstGeom prst="rect">
            <a:avLst/>
          </a:prstGeom>
          <a:noFill/>
        </p:spPr>
      </p:pic>
      <p:pic>
        <p:nvPicPr>
          <p:cNvPr id="11269" name="Picture 5" descr="F:\ОУ ЖИЗНЬ НА РАЗНЫХ МАТЕРИКАХ\virtualantarctica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92080" y="4365104"/>
            <a:ext cx="3851920" cy="2492896"/>
          </a:xfrm>
          <a:prstGeom prst="rect">
            <a:avLst/>
          </a:prstGeom>
          <a:noFill/>
        </p:spPr>
      </p:pic>
      <p:pic>
        <p:nvPicPr>
          <p:cNvPr id="11271" name="Picture 7" descr="F:\ОУ ЖИЗНЬ НА РАЗНЫХ МАТЕРИКАХ\media-2.web.britannica.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988840"/>
            <a:ext cx="4185159" cy="2564904"/>
          </a:xfrm>
          <a:prstGeom prst="rect">
            <a:avLst/>
          </a:prstGeom>
          <a:noFill/>
        </p:spPr>
      </p:pic>
      <p:pic>
        <p:nvPicPr>
          <p:cNvPr id="11272" name="Picture 8" descr="F:\ОУ ЖИЗНЬ НА РАЗНЫХ МАТЕРИКАХ\www.mbari.or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03848" y="4725144"/>
            <a:ext cx="2555776" cy="2132856"/>
          </a:xfrm>
          <a:prstGeom prst="rect">
            <a:avLst/>
          </a:prstGeom>
          <a:noFill/>
        </p:spPr>
      </p:pic>
      <p:pic>
        <p:nvPicPr>
          <p:cNvPr id="11273" name="Picture 9" descr="F:\ОУ ЖИЗНЬ НА РАЗНЫХ МАТЕРИКАХ\Cerastium_alpin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3635896" cy="2726922"/>
          </a:xfrm>
          <a:prstGeom prst="rect">
            <a:avLst/>
          </a:prstGeom>
          <a:noFill/>
        </p:spPr>
      </p:pic>
      <p:pic>
        <p:nvPicPr>
          <p:cNvPr id="15" name="Picture 2" descr="F:\ОУ ЖИЗНЬ НА РАЗНЫХ МАТЕРИКАХ\gkakadu.509.com1.ru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81128"/>
            <a:ext cx="3275856" cy="2276872"/>
          </a:xfrm>
          <a:prstGeom prst="rect">
            <a:avLst/>
          </a:prstGeom>
          <a:noFill/>
        </p:spPr>
      </p:pic>
      <p:pic>
        <p:nvPicPr>
          <p:cNvPr id="16" name="Picture 6" descr="F:\ОУ ЖИЗНЬ НА РАЗНЫХ МАТЕРИКАХ\dfarm3.static.flickr.c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060848"/>
            <a:ext cx="3600400" cy="2808312"/>
          </a:xfrm>
          <a:prstGeom prst="rect">
            <a:avLst/>
          </a:prstGeom>
          <a:noFill/>
        </p:spPr>
      </p:pic>
      <p:pic>
        <p:nvPicPr>
          <p:cNvPr id="11274" name="Picture 10" descr="F:\ОУ ЖИЗНЬ НА РАЗНЫХ МАТЕРИКАХ\275px-Deschampsia_antarct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636912"/>
            <a:ext cx="262683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Запишем в тетрадь…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364088" cy="4922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Экология - наука о взаимоотношениях организмов между собой и с окружающей средой.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/>
          </a:p>
        </p:txBody>
      </p:sp>
      <p:pic>
        <p:nvPicPr>
          <p:cNvPr id="14338" name="Picture 2" descr="F:\ОУ ЖИЗНЬ НА РАЗНЫХ МАТЕРИКАХ\index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2934073"/>
            <a:ext cx="3923928" cy="39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СДЕЛАЙ САМ…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«Жизнь на разных материках»                   №1 </a:t>
            </a:r>
            <a:r>
              <a:rPr lang="ru-RU" sz="4800" dirty="0" err="1" smtClean="0"/>
              <a:t>стр</a:t>
            </a:r>
            <a:r>
              <a:rPr lang="ru-RU" sz="4800" dirty="0" smtClean="0"/>
              <a:t> 69,</a:t>
            </a:r>
          </a:p>
          <a:p>
            <a:pPr algn="ctr">
              <a:buNone/>
            </a:pPr>
            <a:r>
              <a:rPr lang="ru-RU" sz="4800" dirty="0" smtClean="0"/>
              <a:t>  №2  стр.70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«Экологический кодекс жителей Земли»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F:\ОУ ЖИЗНЬ НА РАЗНЫХ МАТЕРИКАХ\images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491880" cy="2636912"/>
          </a:xfrm>
          <a:prstGeom prst="rect">
            <a:avLst/>
          </a:prstGeom>
          <a:noFill/>
        </p:spPr>
      </p:pic>
      <p:pic>
        <p:nvPicPr>
          <p:cNvPr id="15363" name="Picture 3" descr="F:\ОУ ЖИЗНЬ НА РАЗНЫХ МАТЕРИКАХ\images11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2339752" cy="232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ДОМАШНЕЕ ЗАДАНИЕ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35480"/>
            <a:ext cx="8388424" cy="4389120"/>
          </a:xfrm>
        </p:spPr>
        <p:txBody>
          <a:bodyPr/>
          <a:lstStyle/>
          <a:p>
            <a:pPr lvl="0">
              <a:buNone/>
            </a:pPr>
            <a:r>
              <a:rPr lang="ru-RU" sz="3600" b="1" dirty="0" smtClean="0"/>
              <a:t>Учебник - «Жизнь на разных</a:t>
            </a:r>
          </a:p>
          <a:p>
            <a:pPr lvl="0">
              <a:buNone/>
            </a:pPr>
            <a:r>
              <a:rPr lang="ru-RU" sz="3600" b="1" dirty="0" smtClean="0"/>
              <a:t>материках», стр.28-29 </a:t>
            </a:r>
          </a:p>
          <a:p>
            <a:pPr lvl="0">
              <a:buNone/>
            </a:pPr>
            <a:r>
              <a:rPr lang="ru-RU" sz="3600" b="1" dirty="0" smtClean="0"/>
              <a:t>в рабочей тетради - №3-5 стр.70-71.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ОУ ЖИЗНЬ НА РАЗНЫХ МАТЕРИКАХ\images1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5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Откуда </a:t>
            </a:r>
            <a:r>
              <a:rPr lang="ru-RU" b="1" i="1" dirty="0"/>
              <a:t>в</a:t>
            </a:r>
            <a:r>
              <a:rPr lang="ru-RU" b="1" i="1" dirty="0" smtClean="0"/>
              <a:t>ы родом?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i="1" dirty="0" smtClean="0"/>
              <a:t>Задание:  расположите  всех растений и животных по их родным материкам.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8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Запишем в тетрадь…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err="1" smtClean="0">
                <a:solidFill>
                  <a:srgbClr val="FF0000"/>
                </a:solidFill>
              </a:rPr>
              <a:t>Эндемичный</a:t>
            </a:r>
            <a:r>
              <a:rPr lang="ru-RU" sz="3200" b="1" dirty="0" smtClean="0">
                <a:solidFill>
                  <a:srgbClr val="FF0000"/>
                </a:solidFill>
              </a:rPr>
              <a:t> вид – </a:t>
            </a:r>
            <a:r>
              <a:rPr lang="ru-RU" sz="3200" b="1" dirty="0" err="1" smtClean="0">
                <a:solidFill>
                  <a:srgbClr val="FF0000"/>
                </a:solidFill>
              </a:rPr>
              <a:t>вид</a:t>
            </a:r>
            <a:r>
              <a:rPr lang="ru-RU" sz="3200" b="1" dirty="0" smtClean="0">
                <a:solidFill>
                  <a:srgbClr val="FF0000"/>
                </a:solidFill>
              </a:rPr>
              <a:t> живого организма,  представители которых обитают на ограниченной области.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Тасманский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дъявол</a:t>
            </a:r>
            <a:r>
              <a:rPr lang="ru-RU" sz="3200" b="1" dirty="0" smtClean="0"/>
              <a:t> –</a:t>
            </a:r>
          </a:p>
          <a:p>
            <a:pPr>
              <a:buNone/>
            </a:pPr>
            <a:r>
              <a:rPr lang="ru-RU" sz="3200" b="1" dirty="0" err="1" smtClean="0"/>
              <a:t>эндемичный</a:t>
            </a:r>
            <a:r>
              <a:rPr lang="ru-RU" sz="3200" b="1" dirty="0" smtClean="0"/>
              <a:t> вид</a:t>
            </a:r>
          </a:p>
          <a:p>
            <a:pPr>
              <a:buNone/>
            </a:pPr>
            <a:r>
              <a:rPr lang="ru-RU" sz="3200" b="1" dirty="0" smtClean="0"/>
              <a:t>о.Тасмания </a:t>
            </a:r>
          </a:p>
          <a:p>
            <a:pPr>
              <a:buNone/>
            </a:pPr>
            <a:endParaRPr lang="ru-RU" sz="3200" b="1" dirty="0"/>
          </a:p>
        </p:txBody>
      </p:sp>
      <p:pic>
        <p:nvPicPr>
          <p:cNvPr id="3075" name="Picture 3" descr="F:\ОУ ЖИЗНЬ НА РАЗНЫХ МАТЕРИКАХ\Tasmaniandev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4427984" cy="302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ЕВРАЗИЯ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preview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484784"/>
            <a:ext cx="8280921" cy="489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ЭНДЕМИКИ ЕВРАЗИИ</a:t>
            </a:r>
            <a:endParaRPr lang="ru-RU" dirty="0"/>
          </a:p>
        </p:txBody>
      </p:sp>
      <p:pic>
        <p:nvPicPr>
          <p:cNvPr id="4" name="Содержимое 3" descr="stepntulp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4055182" cy="2752455"/>
          </a:xfrm>
        </p:spPr>
      </p:pic>
      <p:pic>
        <p:nvPicPr>
          <p:cNvPr id="1027" name="Picture 3" descr="F:\ОУ ЖИЗНЬ НА РАЗНЫХ МАТЕРИКАХ\240px-Leontopodium_alpinum_Szarotka_alpejsk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2304256" cy="2304256"/>
          </a:xfrm>
          <a:prstGeom prst="rect">
            <a:avLst/>
          </a:prstGeom>
          <a:noFill/>
        </p:spPr>
      </p:pic>
      <p:pic>
        <p:nvPicPr>
          <p:cNvPr id="1028" name="Picture 4" descr="F:\ОУ ЖИЗНЬ НА РАЗНЫХ МАТЕРИКАХ\skolko-mozhno-est-minda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4427984" cy="3320988"/>
          </a:xfrm>
          <a:prstGeom prst="rect">
            <a:avLst/>
          </a:prstGeom>
          <a:noFill/>
        </p:spPr>
      </p:pic>
      <p:pic>
        <p:nvPicPr>
          <p:cNvPr id="1029" name="Picture 5" descr="F:\ОУ ЖИЗНЬ НА РАЗНЫХ МАТЕРИКАХ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499992" cy="298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395536"/>
            <a:ext cx="8229600" cy="1143000"/>
          </a:xfrm>
        </p:spPr>
        <p:txBody>
          <a:bodyPr/>
          <a:lstStyle/>
          <a:p>
            <a:r>
              <a:rPr lang="ru-RU" dirty="0" smtClean="0"/>
              <a:t>ЖИВОТНЫЙ МИР ЕВРАЗИИ</a:t>
            </a:r>
            <a:endParaRPr lang="ru-RU" dirty="0"/>
          </a:p>
        </p:txBody>
      </p:sp>
      <p:pic>
        <p:nvPicPr>
          <p:cNvPr id="2050" name="Picture 2" descr="F:\ОУ ЖИЗНЬ НА РАЗНЫХ МАТЕРИКАХ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836712"/>
            <a:ext cx="3460837" cy="2880320"/>
          </a:xfrm>
          <a:prstGeom prst="rect">
            <a:avLst/>
          </a:prstGeom>
          <a:noFill/>
        </p:spPr>
      </p:pic>
      <p:pic>
        <p:nvPicPr>
          <p:cNvPr id="2051" name="Picture 3" descr="F:\ОУ ЖИЗНЬ НА РАЗНЫХ МАТЕРИКАХ\130751068_1741bd47a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927709" cy="2592288"/>
          </a:xfrm>
          <a:prstGeom prst="rect">
            <a:avLst/>
          </a:prstGeom>
          <a:noFill/>
        </p:spPr>
      </p:pic>
      <p:pic>
        <p:nvPicPr>
          <p:cNvPr id="2052" name="Picture 4" descr="F:\ОУ ЖИЗНЬ НА РАЗНЫХ МАТЕРИКАХ\index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4032448" cy="2780928"/>
          </a:xfrm>
          <a:prstGeom prst="rect">
            <a:avLst/>
          </a:prstGeom>
          <a:noFill/>
        </p:spPr>
      </p:pic>
      <p:pic>
        <p:nvPicPr>
          <p:cNvPr id="2053" name="Picture 5" descr="F:\ОУ ЖИЗНЬ НА РАЗНЫХ МАТЕРИКАХ\index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3905672"/>
            <a:ext cx="3410434" cy="2952328"/>
          </a:xfrm>
          <a:prstGeom prst="rect">
            <a:avLst/>
          </a:prstGeom>
          <a:noFill/>
        </p:spPr>
      </p:pic>
      <p:pic>
        <p:nvPicPr>
          <p:cNvPr id="2054" name="Picture 6" descr="F:\ОУ ЖИЗНЬ НА РАЗНЫХ МАТЕРИКАХ\images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052735"/>
            <a:ext cx="3059832" cy="3147131"/>
          </a:xfrm>
          <a:prstGeom prst="rect">
            <a:avLst/>
          </a:prstGeom>
          <a:noFill/>
        </p:spPr>
      </p:pic>
      <p:pic>
        <p:nvPicPr>
          <p:cNvPr id="2055" name="Picture 7" descr="F:\ОУ ЖИЗНЬ НА РАЗНЫХ МАТЕРИКАХ\3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90326"/>
            <a:ext cx="3131840" cy="2767673"/>
          </a:xfrm>
          <a:prstGeom prst="rect">
            <a:avLst/>
          </a:prstGeom>
          <a:noFill/>
        </p:spPr>
      </p:pic>
      <p:pic>
        <p:nvPicPr>
          <p:cNvPr id="2056" name="Picture 8" descr="F:\ОУ ЖИЗНЬ НА РАЗНЫХ МАТЕРИКАХ\jmaxter.com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689233"/>
            <a:ext cx="3024336" cy="216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Запишем в тетрадь…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148064" cy="5381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Биологическое разнообразие -существование многочисленных видов растений и животных на планете.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/>
          </a:p>
        </p:txBody>
      </p:sp>
      <p:pic>
        <p:nvPicPr>
          <p:cNvPr id="13314" name="Picture 2" descr="F:\ОУ ЖИЗНЬ НА РАЗНЫХ МАТЕРИКАХ\image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995936" cy="401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АФРИКА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Afri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5544616" cy="54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189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ЖИЗНЬ НА РАЗНЫХ МАТЕРИКАХ</vt:lpstr>
      <vt:lpstr>ЧТО ТАКОЕ МАТЕРИК?</vt:lpstr>
      <vt:lpstr>Откуда вы родом?</vt:lpstr>
      <vt:lpstr>Запишем в тетрадь…</vt:lpstr>
      <vt:lpstr>ЕВРАЗИЯ</vt:lpstr>
      <vt:lpstr>ЭНДЕМИКИ ЕВРАЗИИ</vt:lpstr>
      <vt:lpstr>ЖИВОТНЫЙ МИР ЕВРАЗИИ</vt:lpstr>
      <vt:lpstr>Запишем в тетрадь…</vt:lpstr>
      <vt:lpstr>АФРИКА</vt:lpstr>
      <vt:lpstr>ЭНДЕМИКИ АФРИКИ</vt:lpstr>
      <vt:lpstr>Презентация PowerPoint</vt:lpstr>
      <vt:lpstr>А что же с другими материками?</vt:lpstr>
      <vt:lpstr>СЕВЕРНАЯ АМЕРИКА</vt:lpstr>
      <vt:lpstr>ЭНДЕМИКИ СЕВЕРНОЙ АМЕРИКИ</vt:lpstr>
      <vt:lpstr>Презентация PowerPoint</vt:lpstr>
      <vt:lpstr>ЮЖНАЯ АМЕРИКА</vt:lpstr>
      <vt:lpstr>ЭНДЕМИКИ ЮЖНОЙ АМЕРИКИ</vt:lpstr>
      <vt:lpstr>Презентация PowerPoint</vt:lpstr>
      <vt:lpstr>АВСТРАЛИЯ</vt:lpstr>
      <vt:lpstr>ЭНДЕМИКИ АВСТРАЛИИ</vt:lpstr>
      <vt:lpstr>Презентация PowerPoint</vt:lpstr>
      <vt:lpstr>АНТАРКТИДА</vt:lpstr>
      <vt:lpstr>Презентация PowerPoint</vt:lpstr>
      <vt:lpstr>Запишем в тетрадь…</vt:lpstr>
      <vt:lpstr>СДЕЛАЙ САМ…</vt:lpstr>
      <vt:lpstr>«Экологический кодекс жителей Земли»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НА РАЗНЫХ МАТЕРИКАХ</dc:title>
  <dc:creator>Евгений</dc:creator>
  <cp:lastModifiedBy>user</cp:lastModifiedBy>
  <cp:revision>27</cp:revision>
  <dcterms:created xsi:type="dcterms:W3CDTF">2013-01-28T20:11:59Z</dcterms:created>
  <dcterms:modified xsi:type="dcterms:W3CDTF">2013-02-06T07:29:54Z</dcterms:modified>
</cp:coreProperties>
</file>