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409" autoAdjust="0"/>
  </p:normalViewPr>
  <p:slideViewPr>
    <p:cSldViewPr>
      <p:cViewPr varScale="1">
        <p:scale>
          <a:sx n="44" d="100"/>
          <a:sy n="44" d="100"/>
        </p:scale>
        <p:origin x="-18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18" y="42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B53DB-06CF-422D-A3EF-EBAD1C9654D9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94AC6-315C-4BF5-B1A1-EA3A0DF4A9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08477-3CA4-423B-9CAF-A8D49A49047D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B9031-8120-4D4D-88FE-E6FADBCBB4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0C34F-A61D-4B79-85D8-0E6FF37FF709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5CFC3-A90C-41ED-97BA-637448E05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86899-985C-4024-8951-5E24A5848D1C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2ECC5-ABD0-4136-8C89-233E79FEB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0AA2A-271B-4CE1-BCD5-D2A6CB0408E8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B56BE-E089-48B7-9180-B04923A84B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7FA49-CF7B-4336-894E-8C3D8180CB71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EA96C-80B9-4042-A725-3952D0C9B5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A9A25-5209-4792-AE57-2059D95AB2DB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33221-B985-4A89-8E80-D4AC94AA4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F5FE4-C8F3-4457-A440-C2A15567ED4F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5E0E1-855B-4B61-9D8D-3DA4BD38E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10BEF-48D0-4716-8A42-C87643F5CBC9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E351C-434E-48B4-8A12-4771FC04E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58FDD-BBD7-4ECE-992C-7D94B5A56539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1CE19-9BF2-4D78-8C42-8F1BD396B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0BE7C-AE91-4993-A9F5-F5579E6CEE56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764CD-DB41-4C99-8892-A73713FDC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E446B4-2C91-4287-B533-CA1A4B165E9E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947AD6-914F-475A-845F-DAFA297416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69" r:id="rId9"/>
    <p:sldLayoutId id="2147483678" r:id="rId10"/>
    <p:sldLayoutId id="21474836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../&#1040;&#1093;%20&#1080;%20&#1054;&#1093;%20&#1086;&#1090;&#1088;&#1099;&#1074;&#1086;&#1082;.avi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92696"/>
            <a:ext cx="8686800" cy="432048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6000" b="1" dirty="0" smtClean="0">
                <a:latin typeface="Arial" pitchFamily="34" charset="0"/>
                <a:cs typeface="Arial" pitchFamily="34" charset="0"/>
              </a:rPr>
              <a:t>ГИГИЕНИЧЕСКИЕ ТРЕБОВАНИЯ К ЖИЛОМУ ПОМЕЩЕНИЮ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4" name="Объект 2"/>
          <p:cNvSpPr>
            <a:spLocks noGrp="1"/>
          </p:cNvSpPr>
          <p:nvPr>
            <p:ph idx="1"/>
          </p:nvPr>
        </p:nvSpPr>
        <p:spPr>
          <a:xfrm>
            <a:off x="3132138" y="4652963"/>
            <a:ext cx="2303462" cy="714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Объясни  пословицу !</a:t>
            </a:r>
            <a:endParaRPr lang="ru-RU" sz="4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1042988" y="1341438"/>
            <a:ext cx="712946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  <a:defRPr/>
            </a:pPr>
            <a:r>
              <a:rPr lang="ru-RU" sz="3600" b="1" dirty="0"/>
              <a:t>Чисто не там, где убирают, а там где не сорят.</a:t>
            </a:r>
          </a:p>
          <a:p>
            <a:pPr>
              <a:defRPr/>
            </a:pPr>
            <a:endParaRPr lang="ru-RU" sz="3600" b="1" dirty="0"/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ru-RU" sz="3600" b="1" dirty="0"/>
              <a:t>Каждой вещи – свое место.</a:t>
            </a:r>
          </a:p>
          <a:p>
            <a:pPr>
              <a:defRPr/>
            </a:pPr>
            <a:endParaRPr lang="ru-RU" sz="3600" b="1" dirty="0"/>
          </a:p>
          <a:p>
            <a:pPr>
              <a:buFont typeface="Arial" charset="0"/>
              <a:buChar char="•"/>
              <a:defRPr/>
            </a:pPr>
            <a:r>
              <a:rPr lang="ru-RU" sz="3600" b="1" dirty="0"/>
              <a:t>Никогда не откладывай на завтра то, что можно сделать сегодня.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Виды  уборки</a:t>
            </a:r>
            <a:endParaRPr lang="ru-RU" sz="4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539750" y="1484313"/>
            <a:ext cx="23764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      Сухая</a:t>
            </a:r>
          </a:p>
          <a:p>
            <a:r>
              <a:rPr lang="ru-RU" sz="2400" b="1"/>
              <a:t>( ежедневная)</a:t>
            </a: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3059113" y="1557338"/>
            <a:ext cx="25923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      Влажная</a:t>
            </a:r>
          </a:p>
          <a:p>
            <a:r>
              <a:rPr lang="ru-RU" sz="2400" b="1"/>
              <a:t>(еженедельная</a:t>
            </a:r>
            <a:r>
              <a:rPr lang="ru-RU" sz="2400"/>
              <a:t>)</a:t>
            </a:r>
          </a:p>
        </p:txBody>
      </p:sp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5867400" y="1628775"/>
            <a:ext cx="26654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       Сезонная</a:t>
            </a:r>
          </a:p>
          <a:p>
            <a:r>
              <a:rPr lang="ru-RU" sz="2400" b="1"/>
              <a:t>( генеральная</a:t>
            </a:r>
            <a:r>
              <a:rPr lang="ru-RU" b="1">
                <a:latin typeface="Franklin Gothic Book" pitchFamily="34" charset="0"/>
              </a:rPr>
              <a:t>) </a:t>
            </a:r>
          </a:p>
        </p:txBody>
      </p:sp>
      <p:pic>
        <p:nvPicPr>
          <p:cNvPr id="23557" name="Picture 11" descr="J:\урок гигиена жилища\flyttstäd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32138" y="2492375"/>
            <a:ext cx="2879725" cy="2862263"/>
          </a:xfrm>
        </p:spPr>
      </p:pic>
      <p:pic>
        <p:nvPicPr>
          <p:cNvPr id="23558" name="Picture 12" descr="J:\урок гигиена жилища\gde_vzyat_e_nergiyu.uborka_thumb1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492375"/>
            <a:ext cx="280828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3" descr="J:\урок гигиена жилища\i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156325" y="2565400"/>
            <a:ext cx="2808288" cy="2808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ru-RU" sz="4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освещение</a:t>
            </a:r>
            <a:endParaRPr lang="ru-RU" sz="4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J:\урок гигиена жилища\i (5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484313"/>
            <a:ext cx="3311525" cy="2160587"/>
          </a:xfrm>
        </p:spPr>
      </p:pic>
      <p:pic>
        <p:nvPicPr>
          <p:cNvPr id="24579" name="Picture 3" descr="J:\урок гигиена жилища\загруженно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4221163"/>
            <a:ext cx="460851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J:\урок гигиена жилища\22.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716463" y="1484313"/>
            <a:ext cx="3694112" cy="2232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Что  делает  дом   </a:t>
            </a:r>
            <a:r>
              <a:rPr lang="ru-RU" sz="49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уютным?</a:t>
            </a:r>
            <a:endParaRPr lang="ru-RU" sz="49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3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755650" y="1989138"/>
            <a:ext cx="7488238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4000">
                <a:solidFill>
                  <a:srgbClr val="C00000"/>
                </a:solidFill>
              </a:rPr>
              <a:t>Порядок.</a:t>
            </a:r>
          </a:p>
          <a:p>
            <a:pPr>
              <a:buFont typeface="Arial" charset="0"/>
              <a:buChar char="•"/>
            </a:pPr>
            <a:r>
              <a:rPr lang="ru-RU" sz="4000">
                <a:solidFill>
                  <a:srgbClr val="C00000"/>
                </a:solidFill>
              </a:rPr>
              <a:t>Не загромежденность.</a:t>
            </a:r>
          </a:p>
          <a:p>
            <a:pPr>
              <a:buFont typeface="Arial" charset="0"/>
              <a:buChar char="•"/>
            </a:pPr>
            <a:r>
              <a:rPr lang="ru-RU" sz="4000">
                <a:solidFill>
                  <a:srgbClr val="C00000"/>
                </a:solidFill>
              </a:rPr>
              <a:t>Правильно подобранная мебель.</a:t>
            </a:r>
          </a:p>
          <a:p>
            <a:pPr>
              <a:buFont typeface="Arial" charset="0"/>
              <a:buChar char="•"/>
            </a:pPr>
            <a:r>
              <a:rPr lang="ru-RU" sz="4000">
                <a:solidFill>
                  <a:srgbClr val="C00000"/>
                </a:solidFill>
              </a:rPr>
              <a:t>Свежий воздух.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Удобства </a:t>
            </a:r>
            <a:r>
              <a:rPr lang="ru-RU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доме</a:t>
            </a:r>
            <a:endParaRPr lang="ru-RU" sz="4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J:\урок гигиена жилища\13642140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700213"/>
            <a:ext cx="4191000" cy="2790825"/>
          </a:xfrm>
        </p:spPr>
      </p:pic>
      <p:pic>
        <p:nvPicPr>
          <p:cNvPr id="26627" name="Picture 3" descr="J:\урок гигиена жилища\57401864db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1773238"/>
            <a:ext cx="3887787" cy="2735262"/>
          </a:xfrm>
        </p:spPr>
      </p:pic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1403350" y="5373688"/>
            <a:ext cx="68405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0000"/>
                </a:solidFill>
              </a:rPr>
              <a:t>Внимание! </a:t>
            </a:r>
            <a:r>
              <a:rPr lang="ru-RU" sz="2800">
                <a:solidFill>
                  <a:srgbClr val="002060"/>
                </a:solidFill>
              </a:rPr>
              <a:t>Санузел, ванная и кухня требуют ежедневной влажной уборки.</a:t>
            </a:r>
            <a:endParaRPr lang="ru-RU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       Красота</a:t>
            </a:r>
            <a:endParaRPr lang="ru-RU" sz="4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J:\урок гигиена жилища\i (6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2060575"/>
            <a:ext cx="1428750" cy="1428750"/>
          </a:xfrm>
        </p:spPr>
      </p:pic>
      <p:pic>
        <p:nvPicPr>
          <p:cNvPr id="27651" name="Picture 3" descr="J:\урок гигиена жилища\i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12553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J:\урок гигиена жилища\i (8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2987675" y="2133600"/>
            <a:ext cx="1428750" cy="1428750"/>
          </a:xfrm>
        </p:spPr>
      </p:pic>
      <p:pic>
        <p:nvPicPr>
          <p:cNvPr id="27653" name="Picture 5" descr="J:\урок гигиена жилища\i (9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4868863"/>
            <a:ext cx="15240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J:\урок гигиена жилища\i (10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47813" y="40767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J:\урок гигиена жилища\vyazanye-prixvatki-dlya-kuxn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3213100"/>
            <a:ext cx="22320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 descr="J:\урок гигиена жилища\2644299_3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00788" y="1196975"/>
            <a:ext cx="259238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9" descr="J:\урок гигиена жилища\accesorios-para-cuartos-infantiles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35600" y="4941888"/>
            <a:ext cx="33591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Наши помощники</a:t>
            </a:r>
            <a:endParaRPr lang="ru-RU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J:\урок гигиена жилища\i (3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92725" y="4076700"/>
            <a:ext cx="3455988" cy="2305050"/>
          </a:xfrm>
        </p:spPr>
      </p:pic>
      <p:pic>
        <p:nvPicPr>
          <p:cNvPr id="28675" name="Picture 3" descr="J:\урок гигиена жилища\u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268413"/>
            <a:ext cx="43465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J:\урок гигиена жилища\Ubor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4365625"/>
            <a:ext cx="17272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J:\урок гигиена жилища\Valytojai-yra-vertingesni-nei-bankininkai_img_newsarticle56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1268413"/>
            <a:ext cx="34575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8" descr="J:\урок гигиена жилища\00000096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/>
          <a:srcRect/>
          <a:stretch>
            <a:fillRect/>
          </a:stretch>
        </p:blipFill>
        <p:spPr>
          <a:xfrm>
            <a:off x="179388" y="4076700"/>
            <a:ext cx="2627312" cy="2376488"/>
          </a:xfrm>
        </p:spPr>
      </p:pic>
      <p:pic>
        <p:nvPicPr>
          <p:cNvPr id="28679" name="Picture 9" descr="J:\урок гигиена жилища\mo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87675" y="4149725"/>
            <a:ext cx="2160588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Инструкция - 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это описание этапов работы со средством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228013" cy="472440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Задание: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1.Ознакомся     со средством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2.Найди инструкцию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3. Внимательно прочитай.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Помни меры безопасности.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Нельзя брать в рот!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нюхать!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давать детям!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Быть внимательным и осторожным при использовании!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11863" y="1600200"/>
            <a:ext cx="2979737" cy="472440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Объясни поговорку: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2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39893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3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323850" y="2312988"/>
            <a:ext cx="85693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solidFill>
                  <a:srgbClr val="7030A0"/>
                </a:solidFill>
              </a:rPr>
              <a:t>Впусти меня в свой дом, и я скажу кто ты.</a:t>
            </a:r>
          </a:p>
        </p:txBody>
      </p:sp>
      <p:sp>
        <p:nvSpPr>
          <p:cNvPr id="30725" name="AutoShape 6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2555875" y="6092825"/>
            <a:ext cx="914400" cy="765175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400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Спасибо за урок</a:t>
            </a:r>
            <a:r>
              <a:rPr lang="ru-RU" sz="5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ru-RU" sz="5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46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mtClean="0"/>
              <a:t>        </a:t>
            </a:r>
          </a:p>
        </p:txBody>
      </p:sp>
      <p:sp>
        <p:nvSpPr>
          <p:cNvPr id="31747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Вспомни:     Что такое  Жилой дом ?</a:t>
            </a:r>
            <a:endParaRPr lang="ru-RU" dirty="0"/>
          </a:p>
        </p:txBody>
      </p:sp>
      <p:pic>
        <p:nvPicPr>
          <p:cNvPr id="14338" name="Picture 9" descr="0_4783_d4fcfd89_X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pic>
        <p:nvPicPr>
          <p:cNvPr id="14339" name="Picture 8" descr="post-3-1240212390165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332038"/>
            <a:ext cx="4343400" cy="326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Какие помещения имеются </a:t>
            </a:r>
            <a:b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в жилом доме?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9" descr="1393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349500"/>
            <a:ext cx="2376487" cy="1914525"/>
          </a:xfrm>
        </p:spPr>
      </p:pic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323850" y="1484313"/>
            <a:ext cx="3024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Franklin Gothic Book" pitchFamily="34" charset="0"/>
              </a:rPr>
              <a:t>Кухня</a:t>
            </a:r>
          </a:p>
        </p:txBody>
      </p:sp>
      <p:pic>
        <p:nvPicPr>
          <p:cNvPr id="15364" name="Picture 9" descr="гостина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443663" y="2205038"/>
            <a:ext cx="2449512" cy="1987550"/>
          </a:xfrm>
        </p:spPr>
      </p:pic>
      <p:sp>
        <p:nvSpPr>
          <p:cNvPr id="15365" name="TextBox 8"/>
          <p:cNvSpPr txBox="1">
            <a:spLocks noChangeArrowheads="1"/>
          </p:cNvSpPr>
          <p:nvPr/>
        </p:nvSpPr>
        <p:spPr bwMode="auto">
          <a:xfrm>
            <a:off x="6732588" y="1484313"/>
            <a:ext cx="21605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Franklin Gothic Book" pitchFamily="34" charset="0"/>
              </a:rPr>
              <a:t>Гостиная</a:t>
            </a:r>
          </a:p>
        </p:txBody>
      </p:sp>
      <p:pic>
        <p:nvPicPr>
          <p:cNvPr id="15366" name="Picture 8" descr="2382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868863"/>
            <a:ext cx="252095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5" descr="детска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2349500"/>
            <a:ext cx="25908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6" descr="27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6688" y="4841875"/>
            <a:ext cx="24479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TextBox 14"/>
          <p:cNvSpPr txBox="1">
            <a:spLocks noChangeArrowheads="1"/>
          </p:cNvSpPr>
          <p:nvPr/>
        </p:nvSpPr>
        <p:spPr bwMode="auto">
          <a:xfrm>
            <a:off x="3708400" y="1628775"/>
            <a:ext cx="2087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Franklin Gothic Book" pitchFamily="34" charset="0"/>
              </a:rPr>
              <a:t>Детская</a:t>
            </a:r>
          </a:p>
        </p:txBody>
      </p:sp>
      <p:sp>
        <p:nvSpPr>
          <p:cNvPr id="15370" name="TextBox 15"/>
          <p:cNvSpPr txBox="1">
            <a:spLocks noChangeArrowheads="1"/>
          </p:cNvSpPr>
          <p:nvPr/>
        </p:nvSpPr>
        <p:spPr bwMode="auto">
          <a:xfrm>
            <a:off x="755650" y="4365625"/>
            <a:ext cx="1871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Franklin Gothic Book" pitchFamily="34" charset="0"/>
              </a:rPr>
              <a:t>Спальня</a:t>
            </a:r>
          </a:p>
        </p:txBody>
      </p:sp>
      <p:sp>
        <p:nvSpPr>
          <p:cNvPr id="15371" name="TextBox 16"/>
          <p:cNvSpPr txBox="1">
            <a:spLocks noChangeArrowheads="1"/>
          </p:cNvSpPr>
          <p:nvPr/>
        </p:nvSpPr>
        <p:spPr bwMode="auto">
          <a:xfrm>
            <a:off x="4643438" y="4797425"/>
            <a:ext cx="73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pic>
        <p:nvPicPr>
          <p:cNvPr id="15372" name="Picture 6" descr="57183860_0a0b5e679f12e9ce62b5e0b963c9866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48038" y="4797425"/>
            <a:ext cx="26638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3" name="TextBox 18"/>
          <p:cNvSpPr txBox="1">
            <a:spLocks noChangeArrowheads="1"/>
          </p:cNvSpPr>
          <p:nvPr/>
        </p:nvSpPr>
        <p:spPr bwMode="auto">
          <a:xfrm>
            <a:off x="3779838" y="4292600"/>
            <a:ext cx="21605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Franklin Gothic Book" pitchFamily="34" charset="0"/>
              </a:rPr>
              <a:t>Ванная</a:t>
            </a:r>
          </a:p>
        </p:txBody>
      </p:sp>
      <p:sp>
        <p:nvSpPr>
          <p:cNvPr id="15374" name="TextBox 19"/>
          <p:cNvSpPr txBox="1">
            <a:spLocks noChangeArrowheads="1"/>
          </p:cNvSpPr>
          <p:nvPr/>
        </p:nvSpPr>
        <p:spPr bwMode="auto">
          <a:xfrm>
            <a:off x="6875463" y="4221163"/>
            <a:ext cx="2089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Franklin Gothic Book" pitchFamily="34" charset="0"/>
              </a:rPr>
              <a:t>Санузел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</a:rPr>
              <a:t>    Выбери – какой  дом лучше?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6386" name="Picture 2" descr="J:\урок гигиена жилища\79073052_1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1484313"/>
            <a:ext cx="4191000" cy="3168650"/>
          </a:xfrm>
        </p:spPr>
      </p:pic>
      <p:pic>
        <p:nvPicPr>
          <p:cNvPr id="16387" name="Picture 3" descr="J:\урок гигиена жилища\pag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03800" y="2987675"/>
            <a:ext cx="3916363" cy="3465513"/>
          </a:xfrm>
        </p:spPr>
      </p:pic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755650" y="4941888"/>
            <a:ext cx="38163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600">
                <a:solidFill>
                  <a:srgbClr val="7030A0"/>
                </a:solidFill>
                <a:latin typeface="Franklin Gothic Book" pitchFamily="34" charset="0"/>
              </a:rPr>
              <a:t>?</a:t>
            </a: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3995738" y="52292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29523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Тема урока</a:t>
            </a:r>
            <a:r>
              <a:rPr lang="ru-RU" b="1" dirty="0" smtClean="0">
                <a:solidFill>
                  <a:schemeClr val="tx1"/>
                </a:solidFill>
              </a:rPr>
              <a:t>:   </a:t>
            </a:r>
            <a:r>
              <a:rPr lang="ru-RU" b="1" dirty="0" smtClean="0">
                <a:solidFill>
                  <a:srgbClr val="0070C0"/>
                </a:solidFill>
              </a:rPr>
              <a:t>Гигиенические требования к жилому помещению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7410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1" name="Picture 2" descr="J:\урок гигиена жилища\1401040630461350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2708275"/>
            <a:ext cx="5832475" cy="35290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Цель урока: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4" eaLnBrk="1" hangingPunct="1"/>
            <a:endParaRPr lang="ru-RU" smtClean="0"/>
          </a:p>
        </p:txBody>
      </p:sp>
      <p:sp>
        <p:nvSpPr>
          <p:cNvPr id="18435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250825" y="2133600"/>
            <a:ext cx="799306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/>
              <a:t>Научиться  соблюдать  в доме  чистоту  и  порядок.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8916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b="1" dirty="0" smtClean="0">
                <a:solidFill>
                  <a:srgbClr val="0070C0"/>
                </a:solidFill>
              </a:rPr>
              <a:t>     </a:t>
            </a:r>
            <a:r>
              <a:rPr lang="ru-RU" sz="8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гигиена</a:t>
            </a:r>
            <a:endParaRPr lang="ru-RU" sz="8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9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55650" y="2781300"/>
            <a:ext cx="78486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Это меры,обеспечивающие нам сохранение </a:t>
            </a:r>
            <a:r>
              <a:rPr lang="ru-RU" sz="4000">
                <a:solidFill>
                  <a:srgbClr val="C00000"/>
                </a:solidFill>
              </a:rPr>
              <a:t>здоровья.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Каким вы хотите</a:t>
            </a:r>
            <a:br>
              <a:rPr lang="ru-RU" sz="4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видеть ваш дом?</a:t>
            </a:r>
            <a:endParaRPr lang="ru-RU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sz="4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Чистый</a:t>
            </a:r>
          </a:p>
          <a:p>
            <a:pPr eaLnBrk="1" hangingPunct="1"/>
            <a:r>
              <a:rPr lang="ru-RU" sz="4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Светлый</a:t>
            </a:r>
          </a:p>
          <a:p>
            <a:pPr eaLnBrk="1" hangingPunct="1"/>
            <a:r>
              <a:rPr lang="ru-RU" sz="4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Удобный</a:t>
            </a:r>
          </a:p>
          <a:p>
            <a:pPr eaLnBrk="1" hangingPunct="1"/>
            <a:r>
              <a:rPr lang="ru-RU" sz="4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Уютный</a:t>
            </a:r>
          </a:p>
          <a:p>
            <a:pPr eaLnBrk="1" hangingPunct="1"/>
            <a:r>
              <a:rPr lang="ru-RU" sz="4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Красивый</a:t>
            </a:r>
          </a:p>
        </p:txBody>
      </p:sp>
      <p:pic>
        <p:nvPicPr>
          <p:cNvPr id="20483" name="Picture 2" descr="J:\урок гигиена жилища\i (4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916113"/>
            <a:ext cx="4176713" cy="38893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чистота</a:t>
            </a:r>
            <a:endParaRPr lang="ru-RU" sz="6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7" name="Picture 2" descr="J:\урок гигиена жилища\rostov_b_6866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628775"/>
            <a:ext cx="7416800" cy="4321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386</TotalTime>
  <Words>107</Words>
  <Application>Microsoft Office PowerPoint</Application>
  <PresentationFormat>Экран (4:3)</PresentationFormat>
  <Paragraphs>42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19</vt:i4>
      </vt:variant>
    </vt:vector>
  </HeadingPairs>
  <TitlesOfParts>
    <vt:vector size="32" baseType="lpstr">
      <vt:lpstr>Arial</vt:lpstr>
      <vt:lpstr>Franklin Gothic Medium</vt:lpstr>
      <vt:lpstr>Franklin Gothic Book</vt:lpstr>
      <vt:lpstr>Wingdings 2</vt:lpstr>
      <vt:lpstr>Calibri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Вспомни:     Что такое  Жилой дом ?</dc:title>
  <dc:creator>Admin</dc:creator>
  <cp:lastModifiedBy>С</cp:lastModifiedBy>
  <cp:revision>49</cp:revision>
  <dcterms:created xsi:type="dcterms:W3CDTF">2014-01-10T13:43:42Z</dcterms:created>
  <dcterms:modified xsi:type="dcterms:W3CDTF">2014-01-27T04:23:41Z</dcterms:modified>
</cp:coreProperties>
</file>