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58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1" r:id="rId16"/>
    <p:sldId id="272" r:id="rId17"/>
    <p:sldId id="270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C0BC0C4-0C2D-4721-A4D6-6C0A91B4032E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F67F70-F1C9-472E-AB94-3BA84F47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kvariumistik.ru/fish-print-47.html" TargetMode="External"/><Relationship Id="rId13" Type="http://schemas.openxmlformats.org/officeDocument/2006/relationships/hyperlink" Target="http://dendrology.ru/forest/item/f00/s01/e0001562/index.shtml" TargetMode="External"/><Relationship Id="rId3" Type="http://schemas.openxmlformats.org/officeDocument/2006/relationships/hyperlink" Target="http://www.shishlena.ru/index.php/biblioteka-faylov/multimediynie-posobiya-k-urokam/umk-i-planirovanie/filmi-dlya-urokov/5-klass-prirodoved" TargetMode="External"/><Relationship Id="rId7" Type="http://schemas.openxmlformats.org/officeDocument/2006/relationships/hyperlink" Target="http://www.jiwoy.ru/load/animacija/anatomija_i_fiziologija_cheloveka/19" TargetMode="External"/><Relationship Id="rId12" Type="http://schemas.openxmlformats.org/officeDocument/2006/relationships/hyperlink" Target="http://festival.1september.ru/articles/311419/" TargetMode="External"/><Relationship Id="rId2" Type="http://schemas.openxmlformats.org/officeDocument/2006/relationships/hyperlink" Target="http://anatomhuman.com/page/2/" TargetMode="External"/><Relationship Id="rId16" Type="http://schemas.openxmlformats.org/officeDocument/2006/relationships/hyperlink" Target="http://www.openclass.ru/node/1207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stend.ru/site/index/uch_tech/index_full.php?mode=full&amp;id=369&amp;id_cat=1518" TargetMode="External"/><Relationship Id="rId11" Type="http://schemas.openxmlformats.org/officeDocument/2006/relationships/hyperlink" Target="http://www.ebio.ru/org11.html" TargetMode="External"/><Relationship Id="rId5" Type="http://schemas.openxmlformats.org/officeDocument/2006/relationships/hyperlink" Target="http://aniavetisyan.volsk-sch11.edusite.ru/p82aa1.html" TargetMode="External"/><Relationship Id="rId15" Type="http://schemas.openxmlformats.org/officeDocument/2006/relationships/hyperlink" Target="http://science.compulenta.ru/647183/" TargetMode="External"/><Relationship Id="rId10" Type="http://schemas.openxmlformats.org/officeDocument/2006/relationships/hyperlink" Target="http://aquariymist.4admins.ru/viewtopic.php?f=14&amp;t=255" TargetMode="External"/><Relationship Id="rId4" Type="http://schemas.openxmlformats.org/officeDocument/2006/relationships/hyperlink" Target="http://biolgra.ucoz.ru/index/dykhanie/0-64" TargetMode="External"/><Relationship Id="rId9" Type="http://schemas.openxmlformats.org/officeDocument/2006/relationships/hyperlink" Target="http://www.fishh.ru/dihanie.php" TargetMode="External"/><Relationship Id="rId14" Type="http://schemas.openxmlformats.org/officeDocument/2006/relationships/hyperlink" Target="http://bio.1september.ru/article.php?ID=20040190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Можно ли жить и не дышать?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ru-RU" dirty="0" smtClean="0"/>
              <a:t>Дыхательная система насекомых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ebio.ru/images/1002060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428736"/>
            <a:ext cx="5868121" cy="513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143000"/>
          </a:xfrm>
        </p:spPr>
        <p:txBody>
          <a:bodyPr/>
          <a:lstStyle/>
          <a:p>
            <a:r>
              <a:rPr lang="ru-RU" dirty="0" smtClean="0"/>
              <a:t>Дыхательная система земноводных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Дыхательная система земноводны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683849"/>
            <a:ext cx="6036510" cy="517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система птиц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Дыхательная система пти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3" y="1571612"/>
            <a:ext cx="4699011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 растений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festival.1september.ru/articles/311419/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8215370" cy="507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veronika.dezigner.ru/flash/v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643998" cy="6411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Чечевички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dendrology.ru/forest/item/f00/s01/e0001562/pic/000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835408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Устьица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bio.1september.ru/2004/19/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2714644" cy="4762533"/>
          </a:xfrm>
          <a:prstGeom prst="rect">
            <a:avLst/>
          </a:prstGeom>
          <a:noFill/>
        </p:spPr>
      </p:pic>
      <p:pic>
        <p:nvPicPr>
          <p:cNvPr id="29700" name="Picture 4" descr="http://science.compulenta.ru/upload/iblock/f05/B7450310-Stomata_on_epidermis_of_Elder_leaf-SP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071678"/>
            <a:ext cx="571500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estival.1september.ru/articles/311419/img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0300"/>
            <a:ext cx="8501122" cy="52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571504"/>
          </a:xfrm>
        </p:spPr>
        <p:txBody>
          <a:bodyPr/>
          <a:lstStyle/>
          <a:p>
            <a:r>
              <a:rPr lang="ru-RU" dirty="0" smtClean="0"/>
              <a:t>Источники информации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643998" cy="6286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>
                <a:hlinkClick r:id="rId2"/>
              </a:rPr>
              <a:t>http://anatomhuman.com/page/2/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http://www.shishlena.ru/index.php/biblioteka-faylov/multimediynie-posobiya-k-urokam/umk-i-planirovanie/filmi-dlya-urokov/5-klass-prirodoved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http://biolgra.ucoz.ru/index/dykhanie/0-64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http://aniavetisyan.volsk-sch11.edusite.ru/p82aa1.html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http://www.labstend.ru/site/index/uch_tech/index_full.php?mode=full&amp;id=369&amp;id_cat=1518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http://www.jiwoy.ru/load/animacija/anatomija_i_fiziologija_cheloveka/19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http://akvariumistik.ru/fish-print-47.html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http://www.fishh.ru/dihanie.php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http://aquariymist.4admins.ru/viewtopic.php?f=14&amp;t=255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http://www.ebio.ru/org11.html</a:t>
            </a:r>
            <a:endParaRPr lang="ru-RU" sz="2000" dirty="0" smtClean="0"/>
          </a:p>
          <a:p>
            <a:r>
              <a:rPr lang="en-US" sz="2000" dirty="0" smtClean="0">
                <a:hlinkClick r:id="rId12"/>
              </a:rPr>
              <a:t>http://festival.1september.ru/articles/311419/</a:t>
            </a:r>
            <a:endParaRPr lang="ru-RU" sz="2000" dirty="0" smtClean="0"/>
          </a:p>
          <a:p>
            <a:r>
              <a:rPr lang="en-US" sz="2000" dirty="0" smtClean="0">
                <a:hlinkClick r:id="rId13"/>
              </a:rPr>
              <a:t>http://dendrology.ru/forest/item/f00/s01/e0001562/index.shtml</a:t>
            </a:r>
            <a:endParaRPr lang="ru-RU" sz="2000" dirty="0" smtClean="0"/>
          </a:p>
          <a:p>
            <a:r>
              <a:rPr lang="en-US" sz="2000" dirty="0" smtClean="0">
                <a:hlinkClick r:id="rId14"/>
              </a:rPr>
              <a:t>http://bio.1september.ru/article.php?ID=200401905</a:t>
            </a:r>
            <a:endParaRPr lang="ru-RU" sz="2000" dirty="0" smtClean="0"/>
          </a:p>
          <a:p>
            <a:r>
              <a:rPr lang="en-US" sz="2000" dirty="0" smtClean="0">
                <a:hlinkClick r:id="rId15"/>
              </a:rPr>
              <a:t>http://science.compulenta.ru/647183/</a:t>
            </a:r>
            <a:endParaRPr lang="ru-RU" sz="2000" dirty="0" smtClean="0"/>
          </a:p>
          <a:p>
            <a:r>
              <a:rPr lang="en-US" sz="2000" dirty="0" smtClean="0">
                <a:hlinkClick r:id="rId16"/>
              </a:rPr>
              <a:t>http://www.openclass.ru/node/120769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www.shishlena.ru/images/myimage/statya/sostav-vozdu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Совокупность физиологических процессов газообмена  между организмом и окружающей средой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anatomhuman.com/uploads/posts/2012-01/1325616043_1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500174"/>
            <a:ext cx="6357982" cy="5413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jiwoy.ru/anim_prezent/anatomia/00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0"/>
            <a:ext cx="56902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niavetisyan.volsk-sch11.edusite.ru/images/risunok6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18064" cy="6858000"/>
          </a:xfrm>
          <a:prstGeom prst="rect">
            <a:avLst/>
          </a:prstGeom>
          <a:noFill/>
        </p:spPr>
      </p:pic>
      <p:pic>
        <p:nvPicPr>
          <p:cNvPr id="1026" name="Picture 2" descr="http://biolgra.ucoz.ru/Paint/Anatomy/Gasoobm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19" y="214291"/>
            <a:ext cx="8856043" cy="669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labstend.ru/site/index/folies/school/bio/Bio150_005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0"/>
            <a:ext cx="5339114" cy="6858000"/>
          </a:xfrm>
          <a:prstGeom prst="rect">
            <a:avLst/>
          </a:prstGeom>
          <a:noFill/>
        </p:spPr>
      </p:pic>
      <p:pic>
        <p:nvPicPr>
          <p:cNvPr id="19460" name="Picture 4" descr="http://www.jiwoy.ru/anim_prezent/anatomia/00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0"/>
            <a:ext cx="5715040" cy="688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ru-RU" dirty="0" smtClean="0"/>
              <a:t>Дыхательная система рыбы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akvariumistik.ru/uploads/fish/zhabr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00108"/>
            <a:ext cx="8574003" cy="3714776"/>
          </a:xfrm>
          <a:prstGeom prst="rect">
            <a:avLst/>
          </a:prstGeom>
          <a:noFill/>
        </p:spPr>
      </p:pic>
      <p:pic>
        <p:nvPicPr>
          <p:cNvPr id="21508" name="Picture 4" descr="http://www.fishh.ru/images/r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267687"/>
            <a:ext cx="3000364" cy="25903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6488668"/>
            <a:ext cx="162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Жабры тунца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 плавунец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58988" y="3244334"/>
            <a:ext cx="162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Жабры тунца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2530" name="Picture 2" descr="http://forumimage.ru/uploads/20100816/1281978103910099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57364"/>
            <a:ext cx="5715000" cy="4324351"/>
          </a:xfrm>
          <a:prstGeom prst="rect">
            <a:avLst/>
          </a:prstGeom>
          <a:noFill/>
        </p:spPr>
      </p:pic>
      <p:pic>
        <p:nvPicPr>
          <p:cNvPr id="22532" name="Picture 4" descr="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571612"/>
            <a:ext cx="3357554" cy="4889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223</TotalTime>
  <Words>92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голубой с кадратиками</vt:lpstr>
      <vt:lpstr>Можно ли жить и не дышать?</vt:lpstr>
      <vt:lpstr>Слайд 2</vt:lpstr>
      <vt:lpstr>Дыхание </vt:lpstr>
      <vt:lpstr>Слайд 4</vt:lpstr>
      <vt:lpstr>Слайд 5</vt:lpstr>
      <vt:lpstr>Слайд 6</vt:lpstr>
      <vt:lpstr>Слайд 7</vt:lpstr>
      <vt:lpstr>Дыхательная система рыбы</vt:lpstr>
      <vt:lpstr>Жук плавунец</vt:lpstr>
      <vt:lpstr>Дыхательная система насекомых</vt:lpstr>
      <vt:lpstr>Дыхательная система земноводных </vt:lpstr>
      <vt:lpstr>Дыхательная система птиц</vt:lpstr>
      <vt:lpstr>Дыхание растений </vt:lpstr>
      <vt:lpstr>Слайд 14</vt:lpstr>
      <vt:lpstr>Чечевички </vt:lpstr>
      <vt:lpstr>Устьица растений</vt:lpstr>
      <vt:lpstr>Питание растений</vt:lpstr>
      <vt:lpstr>Источники информации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ли жить и не дышать?</dc:title>
  <dc:creator>светлана</dc:creator>
  <cp:lastModifiedBy>User</cp:lastModifiedBy>
  <cp:revision>28</cp:revision>
  <dcterms:created xsi:type="dcterms:W3CDTF">2012-02-18T06:45:52Z</dcterms:created>
  <dcterms:modified xsi:type="dcterms:W3CDTF">2012-11-05T07:12:24Z</dcterms:modified>
</cp:coreProperties>
</file>